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Quattrocento Sans"/>
      <p:regular r:id="rId25"/>
      <p:bold r:id="rId26"/>
      <p:italic r:id="rId27"/>
      <p:boldItalic r:id="rId28"/>
    </p:embeddedFont>
    <p:embeddedFont>
      <p:font typeface="Cinzel Decorative"/>
      <p:regular r:id="rId29"/>
      <p:bold r:id="rId30"/>
    </p:embeddedFont>
    <p:embeddedFont>
      <p:font typeface="Satisfy"/>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g238/n1mQpFoyeC58ntzOQDXzk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inzelDecorativ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atisfy-regular.fntdata"/><Relationship Id="rId30" Type="http://schemas.openxmlformats.org/officeDocument/2006/relationships/font" Target="fonts/CinzelDecorative-bold.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9dc206dd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began by merging red and white wine datasets and cleaned them by handling nulls and formatting the data types. We also standardized all numeric features using scaling techniques so the models would perform optimally.</a:t>
            </a:r>
            <a:endParaRPr sz="1000">
              <a:solidFill>
                <a:schemeClr val="dk1"/>
              </a:solidFill>
            </a:endParaRPr>
          </a:p>
          <a:p>
            <a:pPr indent="0" lvl="0" marL="0" rtl="0" algn="l">
              <a:spcBef>
                <a:spcPts val="0"/>
              </a:spcBef>
              <a:spcAft>
                <a:spcPts val="0"/>
              </a:spcAft>
              <a:buNone/>
            </a:pPr>
            <a:r>
              <a:t/>
            </a:r>
            <a:endParaRPr/>
          </a:p>
        </p:txBody>
      </p:sp>
      <p:sp>
        <p:nvSpPr>
          <p:cNvPr id="279" name="Google Shape;279;g349dc206dd1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9dc206dd1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Using Spark SQL, we queried average wine quality by type and discovered that white wines slightly outperform red wines. Alcohol content showed a strong positive relationship with wine quality, while density had a negative one.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
        <p:nvSpPr>
          <p:cNvPr id="293" name="Google Shape;293;g349dc206dd1_4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9dc206dd1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Before training our models, we categorized the wine scores into three classes—low, medium, and high. This label binning transformed the problem into a multiclass classification task rather than using regression.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306" name="Google Shape;306;g349dc206dd1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9dc206dd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first trained a Random Forest Classifier using all features. We also measured precision, recall, and F1-score to validate that the model performs consistently across classes.</a:t>
            </a:r>
            <a:endParaRPr sz="1000">
              <a:solidFill>
                <a:schemeClr val="dk1"/>
              </a:solidFill>
            </a:endParaRPr>
          </a:p>
          <a:p>
            <a:pPr indent="0" lvl="0" marL="0" rtl="0" algn="l">
              <a:spcBef>
                <a:spcPts val="0"/>
              </a:spcBef>
              <a:spcAft>
                <a:spcPts val="0"/>
              </a:spcAft>
              <a:buNone/>
            </a:pPr>
            <a:r>
              <a:t/>
            </a:r>
            <a:endParaRPr/>
          </a:p>
        </p:txBody>
      </p:sp>
      <p:sp>
        <p:nvSpPr>
          <p:cNvPr id="319" name="Google Shape;319;g349dc206dd1_2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9dc206dd1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tested different models including Logistic Regression and SVM, both with and without PCA. PCA helped reduce complexity while maintaining performance. Despite the alternatives, Random Forest still outperformed the others with the best balance of accuracy and interpretability.</a:t>
            </a:r>
            <a:endParaRPr sz="1000">
              <a:solidFill>
                <a:schemeClr val="dk1"/>
              </a:solidFill>
            </a:endParaRPr>
          </a:p>
          <a:p>
            <a:pPr indent="0" lvl="0" marL="0" rtl="0" algn="l">
              <a:spcBef>
                <a:spcPts val="0"/>
              </a:spcBef>
              <a:spcAft>
                <a:spcPts val="0"/>
              </a:spcAft>
              <a:buNone/>
            </a:pPr>
            <a:r>
              <a:t/>
            </a:r>
            <a:endParaRPr/>
          </a:p>
        </p:txBody>
      </p:sp>
      <p:sp>
        <p:nvSpPr>
          <p:cNvPr id="332" name="Google Shape;332;g349dc206dd1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9dc206dd1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We were able to successfully predict wine quality based on chemical properties using machine learning. The Random Forest model without PCA performed best, achieving 88.62% accuracy and exceeding the 75% performance benchmark. PCA helped reduce dimensionality, but Logistic Regression and SVM struggled to identify high-quality wines compared to Random Forest. Overall, the results confirm that chemical features like alcohol, sulphates, and density are strong predictors of wine quality.</a:t>
            </a:r>
            <a:endParaRPr sz="1000">
              <a:solidFill>
                <a:schemeClr val="dk1"/>
              </a:solidFill>
            </a:endParaRPr>
          </a:p>
          <a:p>
            <a:pPr indent="0" lvl="0" marL="0" rtl="0" algn="l">
              <a:spcBef>
                <a:spcPts val="0"/>
              </a:spcBef>
              <a:spcAft>
                <a:spcPts val="0"/>
              </a:spcAft>
              <a:buNone/>
            </a:pPr>
            <a:r>
              <a:t/>
            </a:r>
            <a:endParaRPr/>
          </a:p>
        </p:txBody>
      </p:sp>
      <p:sp>
        <p:nvSpPr>
          <p:cNvPr id="347" name="Google Shape;347;g349dc206dd1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49dc206dd1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Now that we’ve validated our model, we’ll move on to visualizing our results in Tableau. We’ll explore how features like alcohol, pH, and density influence wine quality across red and white wines.</a:t>
            </a:r>
            <a:endParaRPr sz="1000">
              <a:solidFill>
                <a:schemeClr val="dk1"/>
              </a:solidFill>
            </a:endParaRPr>
          </a:p>
          <a:p>
            <a:pPr indent="0" lvl="0" marL="0" rtl="0" algn="l">
              <a:spcBef>
                <a:spcPts val="0"/>
              </a:spcBef>
              <a:spcAft>
                <a:spcPts val="0"/>
              </a:spcAft>
              <a:buNone/>
            </a:pPr>
            <a:r>
              <a:t/>
            </a:r>
            <a:endParaRPr/>
          </a:p>
        </p:txBody>
      </p:sp>
      <p:sp>
        <p:nvSpPr>
          <p:cNvPr id="360" name="Google Shape;360;g349dc206dd1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Preview of some of the visuals we created on Tableu. To get the full story check out the Tableau link. </a:t>
            </a:r>
            <a:endParaRPr/>
          </a:p>
        </p:txBody>
      </p:sp>
      <p:sp>
        <p:nvSpPr>
          <p:cNvPr id="377" name="Google Shape;37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49d2f170c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g349d2f170c4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9d2f170c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49d2f170c4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Our notebook focuses on classifying wine quality based on its chemical features. We combined red and white wine datasets and used supervised learning to predict whether a wine falls into low, medium, or high quality. This technique offers an efficient, data-driven way to assess wine quality during production.</a:t>
            </a:r>
            <a:endParaRPr sz="1000">
              <a:solidFill>
                <a:schemeClr val="dk1"/>
              </a:solidFill>
            </a:endParaRPr>
          </a:p>
          <a:p>
            <a:pPr indent="0" lvl="0" marL="0" rtl="0" algn="l">
              <a:spcBef>
                <a:spcPts val="0"/>
              </a:spcBef>
              <a:spcAft>
                <a:spcPts val="0"/>
              </a:spcAft>
              <a:buNone/>
            </a:pPr>
            <a:r>
              <a:t/>
            </a:r>
            <a:endParaRPr sz="900"/>
          </a:p>
        </p:txBody>
      </p:sp>
      <p:sp>
        <p:nvSpPr>
          <p:cNvPr id="263" name="Google Shape;2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hyperlink" Target="https://public.tableau.com/app/profile/mica.lenzo/viz/Proj4Tableau/WineQualityPredictionExploratoryAnalysisVisualizations" TargetMode="External"/><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40" Type="http://schemas.openxmlformats.org/officeDocument/2006/relationships/hyperlink" Target="https://github.com/alvamag/Team3_Project4/tree/77dc83f774b1955d825d0d8aa0b455e2ea1c4880/Resources" TargetMode="External"/><Relationship Id="rId20" Type="http://schemas.openxmlformats.org/officeDocument/2006/relationships/image" Target="../media/image10.png"/><Relationship Id="rId22" Type="http://schemas.openxmlformats.org/officeDocument/2006/relationships/image" Target="../media/image14.png"/><Relationship Id="rId21" Type="http://schemas.openxmlformats.org/officeDocument/2006/relationships/image" Target="../media/image7.png"/><Relationship Id="rId24" Type="http://schemas.openxmlformats.org/officeDocument/2006/relationships/image" Target="../media/image42.png"/><Relationship Id="rId23"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54.png"/><Relationship Id="rId26" Type="http://schemas.openxmlformats.org/officeDocument/2006/relationships/image" Target="../media/image50.png"/><Relationship Id="rId25" Type="http://schemas.openxmlformats.org/officeDocument/2006/relationships/image" Target="../media/image47.png"/><Relationship Id="rId28" Type="http://schemas.openxmlformats.org/officeDocument/2006/relationships/image" Target="../media/image49.png"/><Relationship Id="rId27" Type="http://schemas.openxmlformats.org/officeDocument/2006/relationships/image" Target="../media/image52.png"/><Relationship Id="rId5" Type="http://schemas.openxmlformats.org/officeDocument/2006/relationships/image" Target="../media/image6.png"/><Relationship Id="rId6" Type="http://schemas.openxmlformats.org/officeDocument/2006/relationships/image" Target="../media/image18.png"/><Relationship Id="rId29" Type="http://schemas.openxmlformats.org/officeDocument/2006/relationships/image" Target="../media/image51.png"/><Relationship Id="rId7" Type="http://schemas.openxmlformats.org/officeDocument/2006/relationships/image" Target="../media/image27.png"/><Relationship Id="rId8" Type="http://schemas.openxmlformats.org/officeDocument/2006/relationships/image" Target="../media/image46.png"/><Relationship Id="rId31" Type="http://schemas.openxmlformats.org/officeDocument/2006/relationships/image" Target="../media/image63.png"/><Relationship Id="rId30" Type="http://schemas.openxmlformats.org/officeDocument/2006/relationships/image" Target="../media/image53.png"/><Relationship Id="rId11" Type="http://schemas.openxmlformats.org/officeDocument/2006/relationships/image" Target="../media/image48.png"/><Relationship Id="rId33" Type="http://schemas.openxmlformats.org/officeDocument/2006/relationships/image" Target="../media/image55.png"/><Relationship Id="rId10" Type="http://schemas.openxmlformats.org/officeDocument/2006/relationships/image" Target="../media/image33.png"/><Relationship Id="rId32" Type="http://schemas.openxmlformats.org/officeDocument/2006/relationships/image" Target="../media/image60.png"/><Relationship Id="rId13" Type="http://schemas.openxmlformats.org/officeDocument/2006/relationships/image" Target="../media/image31.png"/><Relationship Id="rId35" Type="http://schemas.openxmlformats.org/officeDocument/2006/relationships/image" Target="../media/image57.png"/><Relationship Id="rId12" Type="http://schemas.openxmlformats.org/officeDocument/2006/relationships/image" Target="../media/image44.png"/><Relationship Id="rId34" Type="http://schemas.openxmlformats.org/officeDocument/2006/relationships/image" Target="../media/image56.png"/><Relationship Id="rId15" Type="http://schemas.openxmlformats.org/officeDocument/2006/relationships/image" Target="../media/image38.png"/><Relationship Id="rId37" Type="http://schemas.openxmlformats.org/officeDocument/2006/relationships/image" Target="../media/image61.png"/><Relationship Id="rId14" Type="http://schemas.openxmlformats.org/officeDocument/2006/relationships/image" Target="../media/image32.png"/><Relationship Id="rId36" Type="http://schemas.openxmlformats.org/officeDocument/2006/relationships/image" Target="../media/image58.png"/><Relationship Id="rId17" Type="http://schemas.openxmlformats.org/officeDocument/2006/relationships/image" Target="../media/image39.png"/><Relationship Id="rId39" Type="http://schemas.openxmlformats.org/officeDocument/2006/relationships/image" Target="../media/image64.png"/><Relationship Id="rId16" Type="http://schemas.openxmlformats.org/officeDocument/2006/relationships/image" Target="../media/image34.png"/><Relationship Id="rId38" Type="http://schemas.openxmlformats.org/officeDocument/2006/relationships/image" Target="../media/image8.png"/><Relationship Id="rId19" Type="http://schemas.openxmlformats.org/officeDocument/2006/relationships/image" Target="../media/image43.png"/><Relationship Id="rId18"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4.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23030"/>
        </a:solidFill>
      </p:bgPr>
    </p:bg>
    <p:spTree>
      <p:nvGrpSpPr>
        <p:cNvPr id="83" name="Shape 83"/>
        <p:cNvGrpSpPr/>
        <p:nvPr/>
      </p:nvGrpSpPr>
      <p:grpSpPr>
        <a:xfrm>
          <a:off x="0" y="0"/>
          <a:ext cx="0" cy="0"/>
          <a:chOff x="0" y="0"/>
          <a:chExt cx="0" cy="0"/>
        </a:xfrm>
      </p:grpSpPr>
      <p:sp>
        <p:nvSpPr>
          <p:cNvPr id="84" name="Google Shape;84;p1"/>
          <p:cNvSpPr/>
          <p:nvPr/>
        </p:nvSpPr>
        <p:spPr>
          <a:xfrm>
            <a:off x="14651273" y="6395297"/>
            <a:ext cx="3314306" cy="3532808"/>
          </a:xfrm>
          <a:custGeom>
            <a:rect b="b" l="l" r="r" t="t"/>
            <a:pathLst>
              <a:path extrusionOk="0" h="3532808" w="3314306">
                <a:moveTo>
                  <a:pt x="0" y="0"/>
                </a:moveTo>
                <a:lnTo>
                  <a:pt x="3314307" y="0"/>
                </a:lnTo>
                <a:lnTo>
                  <a:pt x="3314307" y="3532808"/>
                </a:lnTo>
                <a:lnTo>
                  <a:pt x="0" y="3532808"/>
                </a:lnTo>
                <a:lnTo>
                  <a:pt x="0" y="0"/>
                </a:lnTo>
                <a:close/>
              </a:path>
            </a:pathLst>
          </a:custGeom>
          <a:blipFill rotWithShape="1">
            <a:blip r:embed="rId3">
              <a:alphaModFix/>
            </a:blip>
            <a:stretch>
              <a:fillRect b="-66055" l="0" r="0" t="0"/>
            </a:stretch>
          </a:blipFill>
          <a:ln>
            <a:noFill/>
          </a:ln>
        </p:spPr>
      </p:sp>
      <p:sp>
        <p:nvSpPr>
          <p:cNvPr id="85" name="Google Shape;85;p1"/>
          <p:cNvSpPr/>
          <p:nvPr/>
        </p:nvSpPr>
        <p:spPr>
          <a:xfrm flipH="1">
            <a:off x="9" y="1084999"/>
            <a:ext cx="5498116" cy="3060584"/>
          </a:xfrm>
          <a:custGeom>
            <a:rect b="b" l="l" r="r" t="t"/>
            <a:pathLst>
              <a:path extrusionOk="0" h="3611308" w="8115300">
                <a:moveTo>
                  <a:pt x="8115300" y="0"/>
                </a:moveTo>
                <a:lnTo>
                  <a:pt x="0" y="0"/>
                </a:lnTo>
                <a:lnTo>
                  <a:pt x="0" y="3611308"/>
                </a:lnTo>
                <a:lnTo>
                  <a:pt x="8115300" y="3611308"/>
                </a:lnTo>
                <a:lnTo>
                  <a:pt x="8115300" y="0"/>
                </a:lnTo>
                <a:close/>
              </a:path>
            </a:pathLst>
          </a:custGeom>
          <a:blipFill rotWithShape="1">
            <a:blip r:embed="rId4">
              <a:alphaModFix/>
            </a:blip>
            <a:stretch>
              <a:fillRect b="0" l="0" r="0" t="0"/>
            </a:stretch>
          </a:blipFill>
          <a:ln>
            <a:noFill/>
          </a:ln>
        </p:spPr>
      </p:sp>
      <p:sp>
        <p:nvSpPr>
          <p:cNvPr id="86" name="Google Shape;86;p1"/>
          <p:cNvSpPr txBox="1"/>
          <p:nvPr/>
        </p:nvSpPr>
        <p:spPr>
          <a:xfrm>
            <a:off x="2800723" y="2446549"/>
            <a:ext cx="11850600" cy="6052800"/>
          </a:xfrm>
          <a:prstGeom prst="rect">
            <a:avLst/>
          </a:prstGeom>
          <a:noFill/>
          <a:ln>
            <a:noFill/>
          </a:ln>
        </p:spPr>
        <p:txBody>
          <a:bodyPr anchorCtr="0" anchor="t" bIns="0" lIns="0" spcFirstLastPara="1" rIns="0" wrap="square" tIns="0">
            <a:spAutoFit/>
          </a:bodyPr>
          <a:lstStyle/>
          <a:p>
            <a:pPr indent="0" lvl="0" marL="0" marR="0" rtl="0" algn="ctr">
              <a:lnSpc>
                <a:spcPct val="108003"/>
              </a:lnSpc>
              <a:spcBef>
                <a:spcPts val="0"/>
              </a:spcBef>
              <a:spcAft>
                <a:spcPts val="0"/>
              </a:spcAft>
              <a:buNone/>
            </a:pPr>
            <a:r>
              <a:rPr b="0" i="0" lang="en-US" sz="18905" u="none" cap="none" strike="noStrike">
                <a:solidFill>
                  <a:srgbClr val="FDF5E5"/>
                </a:solidFill>
                <a:latin typeface="Cinzel Decorative"/>
                <a:ea typeface="Cinzel Decorative"/>
                <a:cs typeface="Cinzel Decorative"/>
                <a:sym typeface="Cinzel Decorative"/>
              </a:rPr>
              <a:t>Wine</a:t>
            </a:r>
            <a:endParaRPr/>
          </a:p>
          <a:p>
            <a:pPr indent="0" lvl="0" marL="0" marR="0" rtl="0" algn="ctr">
              <a:lnSpc>
                <a:spcPct val="108003"/>
              </a:lnSpc>
              <a:spcBef>
                <a:spcPts val="0"/>
              </a:spcBef>
              <a:spcAft>
                <a:spcPts val="0"/>
              </a:spcAft>
              <a:buNone/>
            </a:pPr>
            <a:r>
              <a:rPr b="0" i="0" lang="en-US" sz="18905" u="none" cap="none" strike="noStrik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rect b="b" l="l" r="r" t="t"/>
            <a:pathLst>
              <a:path extrusionOk="0" h="6262270" w="2470750">
                <a:moveTo>
                  <a:pt x="0" y="0"/>
                </a:moveTo>
                <a:lnTo>
                  <a:pt x="2470750" y="0"/>
                </a:lnTo>
                <a:lnTo>
                  <a:pt x="2470750" y="6262270"/>
                </a:lnTo>
                <a:lnTo>
                  <a:pt x="0" y="6262270"/>
                </a:lnTo>
                <a:lnTo>
                  <a:pt x="0" y="0"/>
                </a:lnTo>
                <a:close/>
              </a:path>
            </a:pathLst>
          </a:custGeom>
          <a:blipFill rotWithShape="1">
            <a:blip r:embed="rId5">
              <a:alphaModFix/>
            </a:blip>
            <a:stretch>
              <a:fillRect b="0" l="0" r="0" t="0"/>
            </a:stretch>
          </a:blipFill>
          <a:ln>
            <a:noFill/>
          </a:ln>
        </p:spPr>
      </p:sp>
      <p:sp>
        <p:nvSpPr>
          <p:cNvPr id="88" name="Google Shape;88;p1"/>
          <p:cNvSpPr/>
          <p:nvPr/>
        </p:nvSpPr>
        <p:spPr>
          <a:xfrm rot="-3522690">
            <a:off x="13097558" y="-675320"/>
            <a:ext cx="2315232" cy="7800312"/>
          </a:xfrm>
          <a:custGeom>
            <a:rect b="b" l="l" r="r" t="t"/>
            <a:pathLst>
              <a:path extrusionOk="0" h="8713121" w="2186201">
                <a:moveTo>
                  <a:pt x="0" y="0"/>
                </a:moveTo>
                <a:lnTo>
                  <a:pt x="2186202" y="0"/>
                </a:lnTo>
                <a:lnTo>
                  <a:pt x="2186202" y="8713121"/>
                </a:lnTo>
                <a:lnTo>
                  <a:pt x="0" y="8713121"/>
                </a:lnTo>
                <a:lnTo>
                  <a:pt x="0" y="0"/>
                </a:lnTo>
                <a:close/>
              </a:path>
            </a:pathLst>
          </a:custGeom>
          <a:blipFill rotWithShape="1">
            <a:blip r:embed="rId6">
              <a:alphaModFix/>
            </a:blip>
            <a:stretch>
              <a:fillRect b="0" l="0" r="0" t="0"/>
            </a:stretch>
          </a:blipFill>
          <a:ln>
            <a:noFill/>
          </a:ln>
        </p:spPr>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91" name="Google Shape;91;p1"/>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94" name="Google Shape;94;p1"/>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1" lang="en-US" sz="4300">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indent="0" lvl="0" marL="0" rtl="0" algn="l">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b="0" i="0" lang="en-US" sz="2100" u="none" cap="none" strike="noStrik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80"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84" name="Google Shape;284;g349dc206dd1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87" name="Google Shape;287;g349dc206dd1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8" name="Google Shape;288;g349dc206dd1_2_3"/>
          <p:cNvSpPr txBox="1"/>
          <p:nvPr/>
        </p:nvSpPr>
        <p:spPr>
          <a:xfrm>
            <a:off x="1818850" y="3965725"/>
            <a:ext cx="5412000" cy="2873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merged datasets</a:t>
            </a:r>
            <a:endParaRPr sz="2500">
              <a:solidFill>
                <a:schemeClr val="dk1"/>
              </a:solidFill>
              <a:latin typeface="Quattrocento Sans"/>
              <a:ea typeface="Quattrocento Sans"/>
              <a:cs typeface="Quattrocento Sans"/>
              <a:sym typeface="Quattrocento Sans"/>
            </a:endParaRPr>
          </a:p>
          <a:p>
            <a:pPr indent="0" lvl="0" marL="0" rtl="0" algn="l">
              <a:lnSpc>
                <a:spcPct val="90000"/>
              </a:lnSpc>
              <a:spcBef>
                <a:spcPts val="6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a:t>
            </a:r>
            <a:endParaRPr sz="2500">
              <a:solidFill>
                <a:schemeClr val="dk1"/>
              </a:solidFill>
              <a:latin typeface="Quattrocento Sans"/>
              <a:ea typeface="Quattrocento Sans"/>
              <a:cs typeface="Quattrocento Sans"/>
              <a:sym typeface="Quattrocento Sans"/>
            </a:endParaRPr>
          </a:p>
          <a:p>
            <a:pPr indent="0" lvl="0" marL="0" rtl="0" algn="l">
              <a:lnSpc>
                <a:spcPct val="90000"/>
              </a:lnSpc>
              <a:spcBef>
                <a:spcPts val="6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289" name="Google Shape;289;g349dc206dd1_2_3"/>
          <p:cNvPicPr preferRelativeResize="0"/>
          <p:nvPr/>
        </p:nvPicPr>
        <p:blipFill>
          <a:blip r:embed="rId3">
            <a:alphaModFix/>
          </a:blip>
          <a:stretch>
            <a:fillRect/>
          </a:stretch>
        </p:blipFill>
        <p:spPr>
          <a:xfrm>
            <a:off x="10071925" y="1228325"/>
            <a:ext cx="5412000" cy="5246328"/>
          </a:xfrm>
          <a:prstGeom prst="rect">
            <a:avLst/>
          </a:prstGeom>
          <a:noFill/>
          <a:ln>
            <a:noFill/>
          </a:ln>
        </p:spPr>
      </p:pic>
      <p:pic>
        <p:nvPicPr>
          <p:cNvPr id="290" name="Google Shape;290;g349dc206dd1_2_3"/>
          <p:cNvPicPr preferRelativeResize="0"/>
          <p:nvPr/>
        </p:nvPicPr>
        <p:blipFill>
          <a:blip r:embed="rId4">
            <a:alphaModFix/>
          </a:blip>
          <a:stretch>
            <a:fillRect/>
          </a:stretch>
        </p:blipFill>
        <p:spPr>
          <a:xfrm>
            <a:off x="8938625" y="7055501"/>
            <a:ext cx="7872726" cy="141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94"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98" name="Google Shape;298;g349dc206dd1_4_4"/>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01" name="Google Shape;301;g349dc206dd1_4_4"/>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2" name="Google Shape;302;g349dc206dd1_4_4"/>
          <p:cNvSpPr txBox="1"/>
          <p:nvPr/>
        </p:nvSpPr>
        <p:spPr>
          <a:xfrm>
            <a:off x="1429275" y="3514275"/>
            <a:ext cx="5412000" cy="3114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rPr lang="en-US" sz="2100">
                <a:solidFill>
                  <a:srgbClr val="320909"/>
                </a:solidFill>
                <a:latin typeface="Quattrocento Sans"/>
                <a:ea typeface="Quattrocento Sans"/>
                <a:cs typeface="Quattrocento Sans"/>
                <a:sym typeface="Quattrocento Sans"/>
              </a:rPr>
              <a:t>• White wines scored slightly higher on average</a:t>
            </a:r>
            <a:endParaRPr sz="2100">
              <a:solidFill>
                <a:srgbClr val="320909"/>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2100">
                <a:solidFill>
                  <a:srgbClr val="320909"/>
                </a:solidFill>
                <a:latin typeface="Quattrocento Sans"/>
                <a:ea typeface="Quattrocento Sans"/>
                <a:cs typeface="Quattrocento Sans"/>
                <a:sym typeface="Quattrocento Sans"/>
              </a:rPr>
              <a:t>• Alcohol is a strong indicator of quality</a:t>
            </a:r>
            <a:endParaRPr sz="2100">
              <a:solidFill>
                <a:srgbClr val="320909"/>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2100">
                <a:solidFill>
                  <a:srgbClr val="320909"/>
                </a:solidFill>
                <a:latin typeface="Quattrocento Sans"/>
                <a:ea typeface="Quattrocento Sans"/>
                <a:cs typeface="Quattrocento Sans"/>
                <a:sym typeface="Quattrocento Sans"/>
              </a:rPr>
              <a:t>• Density negatively correlates with quality</a:t>
            </a:r>
            <a:endParaRPr sz="2100">
              <a:solidFill>
                <a:srgbClr val="320909"/>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03" name="Google Shape;303;g349dc206dd1_4_4"/>
          <p:cNvPicPr preferRelativeResize="0"/>
          <p:nvPr/>
        </p:nvPicPr>
        <p:blipFill>
          <a:blip r:embed="rId3">
            <a:alphaModFix/>
          </a:blip>
          <a:stretch>
            <a:fillRect/>
          </a:stretch>
        </p:blipFill>
        <p:spPr>
          <a:xfrm>
            <a:off x="8540750" y="2373801"/>
            <a:ext cx="8304575" cy="4705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07" name="Shape 307"/>
        <p:cNvGrpSpPr/>
        <p:nvPr/>
      </p:nvGrpSpPr>
      <p:grpSpPr>
        <a:xfrm>
          <a:off x="0" y="0"/>
          <a:ext cx="0" cy="0"/>
          <a:chOff x="0" y="0"/>
          <a:chExt cx="0" cy="0"/>
        </a:xfrm>
      </p:grpSpPr>
      <p:sp>
        <p:nvSpPr>
          <p:cNvPr id="308" name="Google Shape;308;g349dc206dd1_2_21"/>
          <p:cNvSpPr txBox="1"/>
          <p:nvPr/>
        </p:nvSpPr>
        <p:spPr>
          <a:xfrm>
            <a:off x="1028700" y="1228325"/>
            <a:ext cx="8096400" cy="18195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11" name="Google Shape;311;g349dc206dd1_2_21"/>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14" name="Google Shape;314;g349dc206dd1_2_21"/>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5" name="Google Shape;315;g349dc206dd1_2_21"/>
          <p:cNvSpPr txBox="1"/>
          <p:nvPr/>
        </p:nvSpPr>
        <p:spPr>
          <a:xfrm>
            <a:off x="1818850" y="3965725"/>
            <a:ext cx="5412000" cy="41661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rPr lang="en-US" sz="3600">
                <a:solidFill>
                  <a:srgbClr val="0E2841"/>
                </a:solidFill>
                <a:latin typeface="Quattrocento Sans"/>
                <a:ea typeface="Quattrocento Sans"/>
                <a:cs typeface="Quattrocento Sans"/>
                <a:sym typeface="Quattrocento Sans"/>
              </a:rPr>
              <a:t>• Class Encoding:</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3600">
                <a:solidFill>
                  <a:srgbClr val="0E2841"/>
                </a:solidFill>
                <a:latin typeface="Quattrocento Sans"/>
                <a:ea typeface="Quattrocento Sans"/>
                <a:cs typeface="Quattrocento Sans"/>
                <a:sym typeface="Quattrocento Sans"/>
              </a:rPr>
              <a:t>• 0 = Low (3–5)</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3600">
                <a:solidFill>
                  <a:srgbClr val="0E2841"/>
                </a:solidFill>
                <a:latin typeface="Quattrocento Sans"/>
                <a:ea typeface="Quattrocento Sans"/>
                <a:cs typeface="Quattrocento Sans"/>
                <a:sym typeface="Quattrocento Sans"/>
              </a:rPr>
              <a:t>• 1 = Medium (6)</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3600">
                <a:solidFill>
                  <a:srgbClr val="0E2841"/>
                </a:solidFill>
                <a:latin typeface="Quattrocento Sans"/>
                <a:ea typeface="Quattrocento Sans"/>
                <a:cs typeface="Quattrocento Sans"/>
                <a:sym typeface="Quattrocento Sans"/>
              </a:rPr>
              <a:t>• 2 = High (7+)</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16" name="Google Shape;316;g349dc206dd1_2_21"/>
          <p:cNvPicPr preferRelativeResize="0"/>
          <p:nvPr/>
        </p:nvPicPr>
        <p:blipFill>
          <a:blip r:embed="rId3">
            <a:alphaModFix/>
          </a:blip>
          <a:stretch>
            <a:fillRect/>
          </a:stretch>
        </p:blipFill>
        <p:spPr>
          <a:xfrm>
            <a:off x="9211675" y="1495797"/>
            <a:ext cx="7105650" cy="689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20"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24" name="Google Shape;324;g349dc206dd1_2_37"/>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27" name="Google Shape;327;g349dc206dd1_2_37"/>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8" name="Google Shape;328;g349dc206dd1_2_37"/>
          <p:cNvSpPr txBox="1"/>
          <p:nvPr/>
        </p:nvSpPr>
        <p:spPr>
          <a:xfrm>
            <a:off x="1775550" y="2948525"/>
            <a:ext cx="5258400" cy="3529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rPr lang="en-US" sz="2500">
                <a:solidFill>
                  <a:srgbClr val="0E2841"/>
                </a:solidFill>
                <a:latin typeface="Quattrocento Sans"/>
                <a:ea typeface="Quattrocento Sans"/>
                <a:cs typeface="Quattrocento Sans"/>
                <a:sym typeface="Quattrocento Sans"/>
              </a:rPr>
              <a:t>• Used Random Forest as baseline model</a:t>
            </a:r>
            <a:endParaRPr b="1" sz="25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rPr lang="en-US" sz="2500">
                <a:solidFill>
                  <a:srgbClr val="0E2841"/>
                </a:solidFill>
                <a:latin typeface="Quattrocento Sans"/>
                <a:ea typeface="Quattrocento Sans"/>
                <a:cs typeface="Quattrocento Sans"/>
                <a:sym typeface="Quattrocento Sans"/>
              </a:rPr>
              <a:t>• Evaluated using precision, recall, F1</a:t>
            </a:r>
            <a:endParaRPr sz="2500">
              <a:solidFill>
                <a:srgbClr val="0E284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29" name="Google Shape;329;g349dc206dd1_2_37" title="Screenshot 2025-04-08 at 1.47.37 PM.png"/>
          <p:cNvPicPr preferRelativeResize="0"/>
          <p:nvPr/>
        </p:nvPicPr>
        <p:blipFill>
          <a:blip r:embed="rId3">
            <a:alphaModFix/>
          </a:blip>
          <a:stretch>
            <a:fillRect/>
          </a:stretch>
        </p:blipFill>
        <p:spPr>
          <a:xfrm>
            <a:off x="9284675" y="865700"/>
            <a:ext cx="8387901" cy="8747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33"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Optimization </a:t>
            </a:r>
            <a:endParaRPr sz="10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37" name="Google Shape;337;g349dc206dd1_2_5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40" name="Google Shape;340;g349dc206dd1_2_5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1" name="Google Shape;341;g349dc206dd1_2_53"/>
          <p:cNvSpPr txBox="1"/>
          <p:nvPr/>
        </p:nvSpPr>
        <p:spPr>
          <a:xfrm>
            <a:off x="9125100" y="2266875"/>
            <a:ext cx="5258400" cy="5949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t/>
            </a:r>
            <a:endParaRPr sz="3100">
              <a:solidFill>
                <a:schemeClr val="dk1"/>
              </a:solidFill>
              <a:latin typeface="Quattrocento Sans"/>
              <a:ea typeface="Quattrocento Sans"/>
              <a:cs typeface="Quattrocento Sans"/>
              <a:sym typeface="Quattrocento Sans"/>
            </a:endParaRPr>
          </a:p>
          <a:p>
            <a:pPr indent="0" lvl="0" marL="0" rtl="0" algn="ctr">
              <a:lnSpc>
                <a:spcPct val="150000"/>
              </a:lnSpc>
              <a:spcBef>
                <a:spcPts val="10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a:t>
            </a:r>
            <a:r>
              <a:rPr lang="en-US" sz="2700">
                <a:solidFill>
                  <a:schemeClr val="dk1"/>
                </a:solidFill>
                <a:latin typeface="Quattrocento Sans"/>
                <a:ea typeface="Quattrocento Sans"/>
                <a:cs typeface="Quattrocento Sans"/>
                <a:sym typeface="Quattrocento Sans"/>
              </a:rPr>
              <a:t>Tried Logistic Regression &amp; SVM</a:t>
            </a:r>
            <a:endParaRPr sz="2700">
              <a:solidFill>
                <a:schemeClr val="dk1"/>
              </a:solidFill>
              <a:latin typeface="Quattrocento Sans"/>
              <a:ea typeface="Quattrocento Sans"/>
              <a:cs typeface="Quattrocento Sans"/>
              <a:sym typeface="Quattrocento Sans"/>
            </a:endParaRPr>
          </a:p>
          <a:p>
            <a:pPr indent="0" lvl="0" marL="0" rtl="0" algn="ctr">
              <a:lnSpc>
                <a:spcPct val="150000"/>
              </a:lnSpc>
              <a:spcBef>
                <a:spcPts val="10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PCA used to reduce dimensions</a:t>
            </a:r>
            <a:endParaRPr sz="2700">
              <a:solidFill>
                <a:schemeClr val="dk1"/>
              </a:solidFill>
              <a:latin typeface="Quattrocento Sans"/>
              <a:ea typeface="Quattrocento Sans"/>
              <a:cs typeface="Quattrocento Sans"/>
              <a:sym typeface="Quattrocento Sans"/>
            </a:endParaRPr>
          </a:p>
          <a:p>
            <a:pPr indent="0" lvl="0" marL="0" rtl="0" algn="ctr">
              <a:lnSpc>
                <a:spcPct val="150000"/>
              </a:lnSpc>
              <a:spcBef>
                <a:spcPts val="10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Random Forest performed best overall</a:t>
            </a:r>
            <a:endParaRPr sz="2700">
              <a:solidFill>
                <a:schemeClr val="dk1"/>
              </a:solidFill>
              <a:latin typeface="Quattrocento Sans"/>
              <a:ea typeface="Quattrocento Sans"/>
              <a:cs typeface="Quattrocento Sans"/>
              <a:sym typeface="Quattrocento Sans"/>
            </a:endParaRPr>
          </a:p>
          <a:p>
            <a:pPr indent="0" lvl="0" marL="0" rtl="0" algn="ctr">
              <a:lnSpc>
                <a:spcPct val="150000"/>
              </a:lnSpc>
              <a:spcBef>
                <a:spcPts val="1000"/>
              </a:spcBef>
              <a:spcAft>
                <a:spcPts val="0"/>
              </a:spcAft>
              <a:buClr>
                <a:schemeClr val="dk1"/>
              </a:buClr>
              <a:buSzPts val="1100"/>
              <a:buFont typeface="Arial"/>
              <a:buNone/>
            </a:pPr>
            <a:r>
              <a:t/>
            </a:r>
            <a:endParaRPr sz="39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42" name="Google Shape;342;g349dc206dd1_2_53"/>
          <p:cNvPicPr preferRelativeResize="0"/>
          <p:nvPr/>
        </p:nvPicPr>
        <p:blipFill>
          <a:blip r:embed="rId3">
            <a:alphaModFix/>
          </a:blip>
          <a:stretch>
            <a:fillRect/>
          </a:stretch>
        </p:blipFill>
        <p:spPr>
          <a:xfrm>
            <a:off x="554925" y="2147100"/>
            <a:ext cx="3810000" cy="5848350"/>
          </a:xfrm>
          <a:prstGeom prst="rect">
            <a:avLst/>
          </a:prstGeom>
          <a:noFill/>
          <a:ln>
            <a:noFill/>
          </a:ln>
        </p:spPr>
      </p:pic>
      <p:pic>
        <p:nvPicPr>
          <p:cNvPr id="343" name="Google Shape;343;g349dc206dd1_2_53"/>
          <p:cNvPicPr preferRelativeResize="0"/>
          <p:nvPr/>
        </p:nvPicPr>
        <p:blipFill>
          <a:blip r:embed="rId4">
            <a:alphaModFix/>
          </a:blip>
          <a:stretch>
            <a:fillRect/>
          </a:stretch>
        </p:blipFill>
        <p:spPr>
          <a:xfrm>
            <a:off x="4572000" y="2166150"/>
            <a:ext cx="3810000" cy="5810250"/>
          </a:xfrm>
          <a:prstGeom prst="rect">
            <a:avLst/>
          </a:prstGeom>
          <a:noFill/>
          <a:ln>
            <a:noFill/>
          </a:ln>
        </p:spPr>
      </p:pic>
      <p:sp>
        <p:nvSpPr>
          <p:cNvPr id="344" name="Google Shape;344;g349dc206dd1_2_53"/>
          <p:cNvSpPr/>
          <p:nvPr/>
        </p:nvSpPr>
        <p:spPr>
          <a:xfrm>
            <a:off x="14859025" y="4711103"/>
            <a:ext cx="3294650" cy="5254471"/>
          </a:xfrm>
          <a:custGeom>
            <a:rect b="b" l="l" r="r" t="t"/>
            <a:pathLst>
              <a:path extrusionOk="0" h="1731292" w="1055132">
                <a:moveTo>
                  <a:pt x="0" y="0"/>
                </a:moveTo>
                <a:lnTo>
                  <a:pt x="1055132" y="0"/>
                </a:lnTo>
                <a:lnTo>
                  <a:pt x="1055132" y="1731292"/>
                </a:lnTo>
                <a:lnTo>
                  <a:pt x="0" y="173129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48"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52" name="Google Shape;352;g349dc206dd1_2_69"/>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55" name="Google Shape;355;g349dc206dd1_2_69"/>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5232900" cy="54615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1000"/>
              </a:spcBef>
              <a:spcAft>
                <a:spcPts val="0"/>
              </a:spcAft>
              <a:buClr>
                <a:schemeClr val="dk1"/>
              </a:buClr>
              <a:buSzPts val="1100"/>
              <a:buFont typeface="Arial"/>
              <a:buNone/>
            </a:pPr>
            <a:r>
              <a:t/>
            </a:r>
            <a:endParaRPr sz="3500">
              <a:solidFill>
                <a:srgbClr val="320909"/>
              </a:solidFill>
              <a:latin typeface="Quattrocento Sans"/>
              <a:ea typeface="Quattrocento Sans"/>
              <a:cs typeface="Quattrocento Sans"/>
              <a:sym typeface="Quattrocento Sans"/>
            </a:endParaRPr>
          </a:p>
          <a:p>
            <a:pPr indent="0" lvl="0" marL="0" rtl="0" algn="l">
              <a:lnSpc>
                <a:spcPct val="150000"/>
              </a:lnSpc>
              <a:spcBef>
                <a:spcPts val="1000"/>
              </a:spcBef>
              <a:spcAft>
                <a:spcPts val="0"/>
              </a:spcAft>
              <a:buClr>
                <a:schemeClr val="dk1"/>
              </a:buClr>
              <a:buSzPts val="1100"/>
              <a:buFont typeface="Arial"/>
              <a:buNone/>
            </a:pPr>
            <a:r>
              <a:rPr lang="en-US" sz="2200">
                <a:solidFill>
                  <a:srgbClr val="320909"/>
                </a:solidFill>
                <a:latin typeface="Quattrocento Sans"/>
                <a:ea typeface="Quattrocento Sans"/>
                <a:cs typeface="Quattrocento Sans"/>
                <a:sym typeface="Quattrocento Sans"/>
              </a:rPr>
              <a:t>• High precision and recall for most classes</a:t>
            </a:r>
            <a:endParaRPr sz="2200">
              <a:solidFill>
                <a:srgbClr val="320909"/>
              </a:solidFill>
              <a:latin typeface="Quattrocento Sans"/>
              <a:ea typeface="Quattrocento Sans"/>
              <a:cs typeface="Quattrocento Sans"/>
              <a:sym typeface="Quattrocento Sans"/>
            </a:endParaRPr>
          </a:p>
          <a:p>
            <a:pPr indent="0" lvl="0" marL="0" rtl="0" algn="l">
              <a:lnSpc>
                <a:spcPct val="150000"/>
              </a:lnSpc>
              <a:spcBef>
                <a:spcPts val="1000"/>
              </a:spcBef>
              <a:spcAft>
                <a:spcPts val="0"/>
              </a:spcAft>
              <a:buClr>
                <a:schemeClr val="dk1"/>
              </a:buClr>
              <a:buSzPts val="1100"/>
              <a:buFont typeface="Arial"/>
              <a:buNone/>
            </a:pPr>
            <a:r>
              <a:rPr lang="en-US" sz="2200">
                <a:solidFill>
                  <a:srgbClr val="320909"/>
                </a:solidFill>
                <a:latin typeface="Quattrocento Sans"/>
                <a:ea typeface="Quattrocento Sans"/>
                <a:cs typeface="Quattrocento Sans"/>
                <a:sym typeface="Quattrocento Sans"/>
              </a:rPr>
              <a:t>• Model generalizes well to unseen data</a:t>
            </a:r>
            <a:endParaRPr sz="2200">
              <a:solidFill>
                <a:srgbClr val="320909"/>
              </a:solidFill>
              <a:latin typeface="Quattrocento Sans"/>
              <a:ea typeface="Quattrocento Sans"/>
              <a:cs typeface="Quattrocento Sans"/>
              <a:sym typeface="Quattrocento Sans"/>
            </a:endParaRPr>
          </a:p>
          <a:p>
            <a:pPr indent="0" lvl="0" marL="0" rtl="0" algn="l">
              <a:lnSpc>
                <a:spcPct val="150000"/>
              </a:lnSpc>
              <a:spcBef>
                <a:spcPts val="1000"/>
              </a:spcBef>
              <a:spcAft>
                <a:spcPts val="0"/>
              </a:spcAft>
              <a:buClr>
                <a:schemeClr val="dk1"/>
              </a:buClr>
              <a:buSzPts val="1100"/>
              <a:buFont typeface="Arial"/>
              <a:buNone/>
            </a:pPr>
            <a:r>
              <a:rPr lang="en-US" sz="2200">
                <a:solidFill>
                  <a:srgbClr val="320909"/>
                </a:solidFill>
                <a:latin typeface="Quattrocento Sans"/>
                <a:ea typeface="Quattrocento Sans"/>
                <a:cs typeface="Quattrocento Sans"/>
                <a:sym typeface="Quattrocento Sans"/>
              </a:rPr>
              <a:t>• Final accuracy: </a:t>
            </a:r>
            <a:r>
              <a:rPr b="1" lang="en-US" sz="2200">
                <a:solidFill>
                  <a:srgbClr val="320909"/>
                </a:solidFill>
                <a:latin typeface="Quattrocento Sans"/>
                <a:ea typeface="Quattrocento Sans"/>
                <a:cs typeface="Quattrocento Sans"/>
                <a:sym typeface="Quattrocento Sans"/>
              </a:rPr>
              <a:t>88.62%</a:t>
            </a:r>
            <a:endParaRPr b="1" sz="2200">
              <a:solidFill>
                <a:srgbClr val="320909"/>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latin typeface="Quattrocento Sans"/>
              <a:ea typeface="Quattrocento Sans"/>
              <a:cs typeface="Quattrocento Sans"/>
              <a:sym typeface="Quattrocento Sans"/>
            </a:endParaRPr>
          </a:p>
          <a:p>
            <a:pPr indent="0" lvl="0" marL="0" rtl="0" algn="l">
              <a:lnSpc>
                <a:spcPct val="90000"/>
              </a:lnSpc>
              <a:spcBef>
                <a:spcPts val="1000"/>
              </a:spcBef>
              <a:spcAft>
                <a:spcPts val="0"/>
              </a:spcAft>
              <a:buClr>
                <a:schemeClr val="dk1"/>
              </a:buClr>
              <a:buSzPts val="1100"/>
              <a:buFont typeface="Arial"/>
              <a:buNone/>
            </a:pPr>
            <a:r>
              <a:t/>
            </a:r>
            <a:endParaRPr sz="3600">
              <a:solidFill>
                <a:srgbClr val="0E2841"/>
              </a:solidFill>
              <a:latin typeface="Quattrocento Sans"/>
              <a:ea typeface="Quattrocento Sans"/>
              <a:cs typeface="Quattrocento Sans"/>
              <a:sym typeface="Quattrocento Sans"/>
            </a:endParaRPr>
          </a:p>
          <a:p>
            <a:pPr indent="0" lvl="0" marL="0" rtl="0" algn="l">
              <a:lnSpc>
                <a:spcPct val="90000"/>
              </a:lnSpc>
              <a:spcBef>
                <a:spcPts val="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0" rtl="0" algn="l">
              <a:lnSpc>
                <a:spcPct val="115000"/>
              </a:lnSpc>
              <a:spcBef>
                <a:spcPts val="600"/>
              </a:spcBef>
              <a:spcAft>
                <a:spcPts val="0"/>
              </a:spcAft>
              <a:buClr>
                <a:schemeClr val="dk1"/>
              </a:buClr>
              <a:buSzPts val="1100"/>
              <a:buFont typeface="Arial"/>
              <a:buNone/>
            </a:pPr>
            <a:r>
              <a:t/>
            </a:r>
            <a:endParaRPr sz="3100">
              <a:solidFill>
                <a:srgbClr val="923030"/>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pic>
        <p:nvPicPr>
          <p:cNvPr id="357" name="Google Shape;357;g349dc206dd1_2_69"/>
          <p:cNvPicPr preferRelativeResize="0"/>
          <p:nvPr/>
        </p:nvPicPr>
        <p:blipFill>
          <a:blip r:embed="rId3">
            <a:alphaModFix/>
          </a:blip>
          <a:stretch>
            <a:fillRect/>
          </a:stretch>
        </p:blipFill>
        <p:spPr>
          <a:xfrm>
            <a:off x="1514975" y="3986637"/>
            <a:ext cx="14782316" cy="4481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6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b="0" l="32119" r="12011" t="0"/>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65" name="Google Shape;365;g349dc206dd1_4_20"/>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68" name="Google Shape;368;g349dc206dd1_4_20"/>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a:t>
            </a:r>
            <a:r>
              <a:rPr lang="en-US" sz="4800">
                <a:solidFill>
                  <a:srgbClr val="923030"/>
                </a:solidFill>
                <a:latin typeface="Cinzel Decorative"/>
                <a:ea typeface="Cinzel Decorative"/>
                <a:cs typeface="Cinzel Decorative"/>
                <a:sym typeface="Cinzel Decorative"/>
              </a:rPr>
              <a:t>Visualization</a:t>
            </a:r>
            <a:r>
              <a:rPr lang="en-US" sz="4800">
                <a:solidFill>
                  <a:srgbClr val="923030"/>
                </a:solidFill>
                <a:latin typeface="Cinzel Decorative"/>
                <a:ea typeface="Cinzel Decorative"/>
                <a:cs typeface="Cinzel Decorative"/>
                <a:sym typeface="Cinzel Decorative"/>
              </a:rPr>
              <a:t>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371" name="Google Shape;371;g349dc206dd1_4_20"/>
          <p:cNvSpPr txBox="1"/>
          <p:nvPr/>
        </p:nvSpPr>
        <p:spPr>
          <a:xfrm>
            <a:off x="9345249" y="8063963"/>
            <a:ext cx="3064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72" name="Google Shape;372;g349dc206dd1_4_20"/>
          <p:cNvSpPr txBox="1"/>
          <p:nvPr/>
        </p:nvSpPr>
        <p:spPr>
          <a:xfrm>
            <a:off x="9717525" y="3236450"/>
            <a:ext cx="7345500" cy="668100"/>
          </a:xfrm>
          <a:prstGeom prst="rect">
            <a:avLst/>
          </a:prstGeom>
          <a:noFill/>
          <a:ln>
            <a:noFill/>
          </a:ln>
        </p:spPr>
        <p:txBody>
          <a:bodyPr anchorCtr="0" anchor="t" bIns="0" lIns="0" spcFirstLastPara="1" rIns="0" wrap="square" tIns="0">
            <a:spAutoFit/>
          </a:bodyPr>
          <a:lstStyle/>
          <a:p>
            <a:pPr indent="0" lvl="0" marL="457200" marR="0" rtl="0" algn="ctr">
              <a:lnSpc>
                <a:spcPct val="140000"/>
              </a:lnSpc>
              <a:spcBef>
                <a:spcPts val="0"/>
              </a:spcBef>
              <a:spcAft>
                <a:spcPts val="0"/>
              </a:spcAft>
              <a:buNone/>
            </a:pPr>
            <a:r>
              <a:t/>
            </a:r>
            <a:endParaRPr sz="2100">
              <a:solidFill>
                <a:srgbClr val="320909"/>
              </a:solidFill>
            </a:endParaRPr>
          </a:p>
          <a:p>
            <a:pPr indent="0" lvl="0" marL="0" marR="0" rtl="0" algn="ctr">
              <a:lnSpc>
                <a:spcPct val="140000"/>
              </a:lnSpc>
              <a:spcBef>
                <a:spcPts val="0"/>
              </a:spcBef>
              <a:spcAft>
                <a:spcPts val="0"/>
              </a:spcAft>
              <a:buNone/>
            </a:pPr>
            <a:r>
              <a:t/>
            </a:r>
            <a:endParaRPr/>
          </a:p>
        </p:txBody>
      </p:sp>
      <p:sp>
        <p:nvSpPr>
          <p:cNvPr id="373" name="Google Shape;373;g349dc206dd1_4_20"/>
          <p:cNvSpPr txBox="1"/>
          <p:nvPr/>
        </p:nvSpPr>
        <p:spPr>
          <a:xfrm>
            <a:off x="10511925" y="3904550"/>
            <a:ext cx="5756700" cy="322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rect b="b" l="l" r="r" t="t"/>
            <a:pathLst>
              <a:path extrusionOk="0" h="1777562" w="1004245">
                <a:moveTo>
                  <a:pt x="0" y="0"/>
                </a:moveTo>
                <a:lnTo>
                  <a:pt x="1004245" y="0"/>
                </a:lnTo>
                <a:lnTo>
                  <a:pt x="1004245" y="1777562"/>
                </a:lnTo>
                <a:lnTo>
                  <a:pt x="0" y="177756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78"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81" name="Google Shape;381;p2"/>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384" name="Google Shape;384;p2"/>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86" name="Google Shape;386;p2"/>
          <p:cNvSpPr txBox="1"/>
          <p:nvPr/>
        </p:nvSpPr>
        <p:spPr>
          <a:xfrm>
            <a:off x="323165" y="633029"/>
            <a:ext cx="17641800" cy="1077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00" u="none" cap="none" strike="noStrik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389" name="Google Shape;389;p2"/>
          <p:cNvSpPr txBox="1"/>
          <p:nvPr/>
        </p:nvSpPr>
        <p:spPr>
          <a:xfrm>
            <a:off x="12998533" y="3859598"/>
            <a:ext cx="4351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390" name="Google Shape;390;p2"/>
          <p:cNvSpPr txBox="1"/>
          <p:nvPr/>
        </p:nvSpPr>
        <p:spPr>
          <a:xfrm>
            <a:off x="12603585" y="2908744"/>
            <a:ext cx="5141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rect b="b" l="l" r="r" t="t"/>
            <a:pathLst>
              <a:path extrusionOk="0" h="1390572" w="548644">
                <a:moveTo>
                  <a:pt x="0" y="0"/>
                </a:moveTo>
                <a:lnTo>
                  <a:pt x="548644" y="0"/>
                </a:lnTo>
                <a:lnTo>
                  <a:pt x="548644" y="1390572"/>
                </a:lnTo>
                <a:lnTo>
                  <a:pt x="0" y="139057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397"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anchorCtr="0" anchor="t" bIns="0" lIns="0" spcFirstLastPara="1" rIns="0" wrap="square" tIns="0">
            <a:spAutoFit/>
          </a:bodyPr>
          <a:lstStyle/>
          <a:p>
            <a:pPr indent="0" lvl="0" marL="0" marR="0" rtl="0" algn="l">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indent="0" lvl="0" marL="0" marR="0" rtl="0" algn="l">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rect b="b" l="l" r="r" t="t"/>
            <a:pathLst>
              <a:path extrusionOk="0" h="1338608" w="1293430">
                <a:moveTo>
                  <a:pt x="0" y="0"/>
                </a:moveTo>
                <a:lnTo>
                  <a:pt x="1293430" y="0"/>
                </a:lnTo>
                <a:lnTo>
                  <a:pt x="1293430" y="1338608"/>
                </a:lnTo>
                <a:lnTo>
                  <a:pt x="0" y="1338608"/>
                </a:lnTo>
                <a:lnTo>
                  <a:pt x="0" y="0"/>
                </a:lnTo>
                <a:close/>
              </a:path>
            </a:pathLst>
          </a:custGeom>
          <a:blipFill rotWithShape="1">
            <a:blip r:embed="rId3">
              <a:alphaModFix/>
            </a:blip>
            <a:stretch>
              <a:fillRect b="0" l="0" r="0" t="0"/>
            </a:stretch>
          </a:blipFill>
          <a:ln>
            <a:noFill/>
          </a:ln>
        </p:spPr>
      </p:sp>
      <p:sp>
        <p:nvSpPr>
          <p:cNvPr id="401" name="Google Shape;401;p10"/>
          <p:cNvSpPr/>
          <p:nvPr/>
        </p:nvSpPr>
        <p:spPr>
          <a:xfrm>
            <a:off x="13930110" y="4969689"/>
            <a:ext cx="1590963" cy="999707"/>
          </a:xfrm>
          <a:custGeom>
            <a:rect b="b" l="l" r="r" t="t"/>
            <a:pathLst>
              <a:path extrusionOk="0" h="999707" w="1590963">
                <a:moveTo>
                  <a:pt x="0" y="0"/>
                </a:moveTo>
                <a:lnTo>
                  <a:pt x="1590963" y="0"/>
                </a:lnTo>
                <a:lnTo>
                  <a:pt x="1590963" y="999707"/>
                </a:lnTo>
                <a:lnTo>
                  <a:pt x="0" y="999707"/>
                </a:lnTo>
                <a:lnTo>
                  <a:pt x="0" y="0"/>
                </a:lnTo>
                <a:close/>
              </a:path>
            </a:pathLst>
          </a:custGeom>
          <a:blipFill rotWithShape="1">
            <a:blip r:embed="rId4">
              <a:alphaModFix/>
            </a:blip>
            <a:stretch>
              <a:fillRect b="0" l="0" r="0" t="0"/>
            </a:stretch>
          </a:blipFill>
          <a:ln>
            <a:noFill/>
          </a:ln>
        </p:spPr>
      </p:sp>
      <p:sp>
        <p:nvSpPr>
          <p:cNvPr id="402" name="Google Shape;402;p10"/>
          <p:cNvSpPr/>
          <p:nvPr/>
        </p:nvSpPr>
        <p:spPr>
          <a:xfrm flipH="1">
            <a:off x="10605353" y="2760615"/>
            <a:ext cx="1628233" cy="1607510"/>
          </a:xfrm>
          <a:custGeom>
            <a:rect b="b" l="l" r="r" t="t"/>
            <a:pathLst>
              <a:path extrusionOk="0" h="1607510" w="1628233">
                <a:moveTo>
                  <a:pt x="1628233" y="0"/>
                </a:moveTo>
                <a:lnTo>
                  <a:pt x="0" y="0"/>
                </a:lnTo>
                <a:lnTo>
                  <a:pt x="0" y="1607510"/>
                </a:lnTo>
                <a:lnTo>
                  <a:pt x="1628233" y="1607510"/>
                </a:lnTo>
                <a:lnTo>
                  <a:pt x="1628233" y="0"/>
                </a:lnTo>
                <a:close/>
              </a:path>
            </a:pathLst>
          </a:custGeom>
          <a:blipFill rotWithShape="1">
            <a:blip r:embed="rId5">
              <a:alphaModFix/>
            </a:blip>
            <a:stretch>
              <a:fillRect b="0" l="0" r="0" t="0"/>
            </a:stretch>
          </a:blipFill>
          <a:ln>
            <a:noFill/>
          </a:ln>
        </p:spPr>
      </p:sp>
      <p:sp>
        <p:nvSpPr>
          <p:cNvPr id="403" name="Google Shape;403;p10"/>
          <p:cNvSpPr/>
          <p:nvPr/>
        </p:nvSpPr>
        <p:spPr>
          <a:xfrm>
            <a:off x="14312218" y="711365"/>
            <a:ext cx="1189430" cy="1642443"/>
          </a:xfrm>
          <a:custGeom>
            <a:rect b="b" l="l" r="r" t="t"/>
            <a:pathLst>
              <a:path extrusionOk="0" h="1642443" w="1189430">
                <a:moveTo>
                  <a:pt x="0" y="0"/>
                </a:moveTo>
                <a:lnTo>
                  <a:pt x="1189431" y="0"/>
                </a:lnTo>
                <a:lnTo>
                  <a:pt x="1189431" y="1642443"/>
                </a:lnTo>
                <a:lnTo>
                  <a:pt x="0" y="1642443"/>
                </a:lnTo>
                <a:lnTo>
                  <a:pt x="0" y="0"/>
                </a:lnTo>
                <a:close/>
              </a:path>
            </a:pathLst>
          </a:custGeom>
          <a:blipFill rotWithShape="1">
            <a:blip r:embed="rId6">
              <a:alphaModFix/>
            </a:blip>
            <a:stretch>
              <a:fillRect b="0" l="0" r="0" t="0"/>
            </a:stretch>
          </a:blipFill>
          <a:ln>
            <a:noFill/>
          </a:ln>
        </p:spPr>
      </p:sp>
      <p:sp>
        <p:nvSpPr>
          <p:cNvPr id="404" name="Google Shape;404;p10"/>
          <p:cNvSpPr/>
          <p:nvPr/>
        </p:nvSpPr>
        <p:spPr>
          <a:xfrm>
            <a:off x="15260942" y="2869084"/>
            <a:ext cx="548644" cy="1390572"/>
          </a:xfrm>
          <a:custGeom>
            <a:rect b="b" l="l" r="r" t="t"/>
            <a:pathLst>
              <a:path extrusionOk="0" h="1390572" w="548644">
                <a:moveTo>
                  <a:pt x="0" y="0"/>
                </a:moveTo>
                <a:lnTo>
                  <a:pt x="548644" y="0"/>
                </a:lnTo>
                <a:lnTo>
                  <a:pt x="548644" y="1390572"/>
                </a:lnTo>
                <a:lnTo>
                  <a:pt x="0" y="1390572"/>
                </a:lnTo>
                <a:lnTo>
                  <a:pt x="0" y="0"/>
                </a:lnTo>
                <a:close/>
              </a:path>
            </a:pathLst>
          </a:custGeom>
          <a:blipFill rotWithShape="1">
            <a:blip r:embed="rId7">
              <a:alphaModFix/>
            </a:blip>
            <a:stretch>
              <a:fillRect b="0" l="0" r="0" t="0"/>
            </a:stretch>
          </a:blipFill>
          <a:ln>
            <a:noFill/>
          </a:ln>
        </p:spPr>
      </p:sp>
      <p:sp>
        <p:nvSpPr>
          <p:cNvPr id="405" name="Google Shape;405;p10"/>
          <p:cNvSpPr/>
          <p:nvPr/>
        </p:nvSpPr>
        <p:spPr>
          <a:xfrm>
            <a:off x="7768466" y="8183546"/>
            <a:ext cx="342158" cy="1363674"/>
          </a:xfrm>
          <a:custGeom>
            <a:rect b="b" l="l" r="r" t="t"/>
            <a:pathLst>
              <a:path extrusionOk="0" h="1363674" w="342158">
                <a:moveTo>
                  <a:pt x="0" y="0"/>
                </a:moveTo>
                <a:lnTo>
                  <a:pt x="342158" y="0"/>
                </a:lnTo>
                <a:lnTo>
                  <a:pt x="342158" y="1363674"/>
                </a:lnTo>
                <a:lnTo>
                  <a:pt x="0" y="1363674"/>
                </a:lnTo>
                <a:lnTo>
                  <a:pt x="0" y="0"/>
                </a:lnTo>
                <a:close/>
              </a:path>
            </a:pathLst>
          </a:custGeom>
          <a:blipFill rotWithShape="1">
            <a:blip r:embed="rId8">
              <a:alphaModFix/>
            </a:blip>
            <a:stretch>
              <a:fillRect b="0" l="0" r="0" t="0"/>
            </a:stretch>
          </a:blipFill>
          <a:ln>
            <a:noFill/>
          </a:ln>
        </p:spPr>
      </p:sp>
      <p:sp>
        <p:nvSpPr>
          <p:cNvPr id="406" name="Google Shape;406;p10"/>
          <p:cNvSpPr/>
          <p:nvPr/>
        </p:nvSpPr>
        <p:spPr>
          <a:xfrm>
            <a:off x="9117773" y="2675589"/>
            <a:ext cx="1004245" cy="1777562"/>
          </a:xfrm>
          <a:custGeom>
            <a:rect b="b" l="l" r="r" t="t"/>
            <a:pathLst>
              <a:path extrusionOk="0" h="1777562" w="1004245">
                <a:moveTo>
                  <a:pt x="0" y="0"/>
                </a:moveTo>
                <a:lnTo>
                  <a:pt x="1004245" y="0"/>
                </a:lnTo>
                <a:lnTo>
                  <a:pt x="1004245" y="1777562"/>
                </a:lnTo>
                <a:lnTo>
                  <a:pt x="0" y="1777562"/>
                </a:lnTo>
                <a:lnTo>
                  <a:pt x="0" y="0"/>
                </a:lnTo>
                <a:close/>
              </a:path>
            </a:pathLst>
          </a:custGeom>
          <a:blipFill rotWithShape="1">
            <a:blip r:embed="rId9">
              <a:alphaModFix/>
            </a:blip>
            <a:stretch>
              <a:fillRect b="0" l="0" r="0" t="0"/>
            </a:stretch>
          </a:blipFill>
          <a:ln>
            <a:noFill/>
          </a:ln>
        </p:spPr>
      </p:sp>
      <p:sp>
        <p:nvSpPr>
          <p:cNvPr id="407" name="Google Shape;407;p10"/>
          <p:cNvSpPr/>
          <p:nvPr/>
        </p:nvSpPr>
        <p:spPr>
          <a:xfrm>
            <a:off x="16292921" y="3064756"/>
            <a:ext cx="1118017" cy="999228"/>
          </a:xfrm>
          <a:custGeom>
            <a:rect b="b" l="l" r="r" t="t"/>
            <a:pathLst>
              <a:path extrusionOk="0" h="999228" w="1118017">
                <a:moveTo>
                  <a:pt x="0" y="0"/>
                </a:moveTo>
                <a:lnTo>
                  <a:pt x="1118017" y="0"/>
                </a:lnTo>
                <a:lnTo>
                  <a:pt x="1118017" y="999228"/>
                </a:lnTo>
                <a:lnTo>
                  <a:pt x="0" y="999228"/>
                </a:lnTo>
                <a:lnTo>
                  <a:pt x="0" y="0"/>
                </a:lnTo>
                <a:close/>
              </a:path>
            </a:pathLst>
          </a:custGeom>
          <a:blipFill rotWithShape="1">
            <a:blip r:embed="rId10">
              <a:alphaModFix/>
            </a:blip>
            <a:stretch>
              <a:fillRect b="0" l="0" r="0" t="0"/>
            </a:stretch>
          </a:blipFill>
          <a:ln>
            <a:noFill/>
          </a:ln>
        </p:spPr>
      </p:sp>
      <p:sp>
        <p:nvSpPr>
          <p:cNvPr id="408" name="Google Shape;408;p10"/>
          <p:cNvSpPr/>
          <p:nvPr/>
        </p:nvSpPr>
        <p:spPr>
          <a:xfrm>
            <a:off x="10966954" y="4863821"/>
            <a:ext cx="1333469" cy="1211443"/>
          </a:xfrm>
          <a:custGeom>
            <a:rect b="b" l="l" r="r" t="t"/>
            <a:pathLst>
              <a:path extrusionOk="0" h="1211443" w="1333469">
                <a:moveTo>
                  <a:pt x="0" y="0"/>
                </a:moveTo>
                <a:lnTo>
                  <a:pt x="1333469" y="0"/>
                </a:lnTo>
                <a:lnTo>
                  <a:pt x="1333469" y="1211443"/>
                </a:lnTo>
                <a:lnTo>
                  <a:pt x="0" y="1211443"/>
                </a:lnTo>
                <a:lnTo>
                  <a:pt x="0" y="0"/>
                </a:lnTo>
                <a:close/>
              </a:path>
            </a:pathLst>
          </a:custGeom>
          <a:blipFill rotWithShape="1">
            <a:blip r:embed="rId11">
              <a:alphaModFix/>
            </a:blip>
            <a:stretch>
              <a:fillRect b="0" l="0" r="0" t="0"/>
            </a:stretch>
          </a:blipFill>
          <a:ln>
            <a:noFill/>
          </a:ln>
        </p:spPr>
      </p:sp>
      <p:sp>
        <p:nvSpPr>
          <p:cNvPr id="409" name="Google Shape;409;p10"/>
          <p:cNvSpPr/>
          <p:nvPr/>
        </p:nvSpPr>
        <p:spPr>
          <a:xfrm>
            <a:off x="9424123" y="4893254"/>
            <a:ext cx="1211100" cy="1152578"/>
          </a:xfrm>
          <a:custGeom>
            <a:rect b="b" l="l" r="r" t="t"/>
            <a:pathLst>
              <a:path extrusionOk="0" h="1152578" w="1211100">
                <a:moveTo>
                  <a:pt x="0" y="0"/>
                </a:moveTo>
                <a:lnTo>
                  <a:pt x="1211100" y="0"/>
                </a:lnTo>
                <a:lnTo>
                  <a:pt x="1211100" y="1152578"/>
                </a:lnTo>
                <a:lnTo>
                  <a:pt x="0" y="1152578"/>
                </a:lnTo>
                <a:lnTo>
                  <a:pt x="0" y="0"/>
                </a:lnTo>
                <a:close/>
              </a:path>
            </a:pathLst>
          </a:custGeom>
          <a:blipFill rotWithShape="1">
            <a:blip r:embed="rId12">
              <a:alphaModFix/>
            </a:blip>
            <a:stretch>
              <a:fillRect b="0" l="0" r="0" t="0"/>
            </a:stretch>
          </a:blipFill>
          <a:ln>
            <a:noFill/>
          </a:ln>
        </p:spPr>
      </p:sp>
      <p:sp>
        <p:nvSpPr>
          <p:cNvPr id="410" name="Google Shape;410;p10"/>
          <p:cNvSpPr/>
          <p:nvPr/>
        </p:nvSpPr>
        <p:spPr>
          <a:xfrm>
            <a:off x="5965273" y="831726"/>
            <a:ext cx="848678" cy="1401721"/>
          </a:xfrm>
          <a:custGeom>
            <a:rect b="b" l="l" r="r" t="t"/>
            <a:pathLst>
              <a:path extrusionOk="0" h="1401721" w="848678">
                <a:moveTo>
                  <a:pt x="0" y="0"/>
                </a:moveTo>
                <a:lnTo>
                  <a:pt x="848678" y="0"/>
                </a:lnTo>
                <a:lnTo>
                  <a:pt x="848678" y="1401721"/>
                </a:lnTo>
                <a:lnTo>
                  <a:pt x="0" y="1401721"/>
                </a:lnTo>
                <a:lnTo>
                  <a:pt x="0" y="0"/>
                </a:lnTo>
                <a:close/>
              </a:path>
            </a:pathLst>
          </a:custGeom>
          <a:blipFill rotWithShape="1">
            <a:blip r:embed="rId13">
              <a:alphaModFix/>
            </a:blip>
            <a:stretch>
              <a:fillRect b="0" l="0" r="0" t="0"/>
            </a:stretch>
          </a:blipFill>
          <a:ln>
            <a:noFill/>
          </a:ln>
        </p:spPr>
      </p:sp>
      <p:sp>
        <p:nvSpPr>
          <p:cNvPr id="411" name="Google Shape;411;p10"/>
          <p:cNvSpPr/>
          <p:nvPr/>
        </p:nvSpPr>
        <p:spPr>
          <a:xfrm>
            <a:off x="8405826" y="730762"/>
            <a:ext cx="651482" cy="1603649"/>
          </a:xfrm>
          <a:custGeom>
            <a:rect b="b" l="l" r="r" t="t"/>
            <a:pathLst>
              <a:path extrusionOk="0" h="1603649" w="651482">
                <a:moveTo>
                  <a:pt x="0" y="0"/>
                </a:moveTo>
                <a:lnTo>
                  <a:pt x="651483" y="0"/>
                </a:lnTo>
                <a:lnTo>
                  <a:pt x="651483" y="1603649"/>
                </a:lnTo>
                <a:lnTo>
                  <a:pt x="0" y="1603649"/>
                </a:lnTo>
                <a:lnTo>
                  <a:pt x="0" y="0"/>
                </a:lnTo>
                <a:close/>
              </a:path>
            </a:pathLst>
          </a:custGeom>
          <a:blipFill rotWithShape="1">
            <a:blip r:embed="rId14">
              <a:alphaModFix/>
            </a:blip>
            <a:stretch>
              <a:fillRect b="0" l="0" r="0" t="0"/>
            </a:stretch>
          </a:blipFill>
          <a:ln>
            <a:noFill/>
          </a:ln>
        </p:spPr>
      </p:sp>
      <p:sp>
        <p:nvSpPr>
          <p:cNvPr id="412" name="Google Shape;412;p10"/>
          <p:cNvSpPr/>
          <p:nvPr/>
        </p:nvSpPr>
        <p:spPr>
          <a:xfrm>
            <a:off x="7358316" y="730762"/>
            <a:ext cx="503145" cy="1603649"/>
          </a:xfrm>
          <a:custGeom>
            <a:rect b="b" l="l" r="r" t="t"/>
            <a:pathLst>
              <a:path extrusionOk="0" h="1603649" w="503145">
                <a:moveTo>
                  <a:pt x="0" y="0"/>
                </a:moveTo>
                <a:lnTo>
                  <a:pt x="503145" y="0"/>
                </a:lnTo>
                <a:lnTo>
                  <a:pt x="503145" y="1603649"/>
                </a:lnTo>
                <a:lnTo>
                  <a:pt x="0" y="1603649"/>
                </a:lnTo>
                <a:lnTo>
                  <a:pt x="0" y="0"/>
                </a:lnTo>
                <a:close/>
              </a:path>
            </a:pathLst>
          </a:custGeom>
          <a:blipFill rotWithShape="1">
            <a:blip r:embed="rId15">
              <a:alphaModFix/>
            </a:blip>
            <a:stretch>
              <a:fillRect b="0" l="0" r="0" t="0"/>
            </a:stretch>
          </a:blipFill>
          <a:ln>
            <a:noFill/>
          </a:ln>
        </p:spPr>
      </p:sp>
      <p:sp>
        <p:nvSpPr>
          <p:cNvPr id="413" name="Google Shape;413;p10"/>
          <p:cNvSpPr/>
          <p:nvPr/>
        </p:nvSpPr>
        <p:spPr>
          <a:xfrm>
            <a:off x="5763724" y="8376491"/>
            <a:ext cx="456892" cy="977785"/>
          </a:xfrm>
          <a:custGeom>
            <a:rect b="b" l="l" r="r" t="t"/>
            <a:pathLst>
              <a:path extrusionOk="0" h="977785" w="456892">
                <a:moveTo>
                  <a:pt x="0" y="0"/>
                </a:moveTo>
                <a:lnTo>
                  <a:pt x="456892" y="0"/>
                </a:lnTo>
                <a:lnTo>
                  <a:pt x="456892" y="977784"/>
                </a:lnTo>
                <a:lnTo>
                  <a:pt x="0" y="977784"/>
                </a:lnTo>
                <a:lnTo>
                  <a:pt x="0" y="0"/>
                </a:lnTo>
                <a:close/>
              </a:path>
            </a:pathLst>
          </a:custGeom>
          <a:blipFill rotWithShape="1">
            <a:blip r:embed="rId16">
              <a:alphaModFix/>
            </a:blip>
            <a:stretch>
              <a:fillRect b="0" l="0" r="0" t="0"/>
            </a:stretch>
          </a:blipFill>
          <a:ln>
            <a:noFill/>
          </a:ln>
        </p:spPr>
      </p:sp>
      <p:sp>
        <p:nvSpPr>
          <p:cNvPr id="414" name="Google Shape;414;p10"/>
          <p:cNvSpPr/>
          <p:nvPr/>
        </p:nvSpPr>
        <p:spPr>
          <a:xfrm>
            <a:off x="8685717" y="8166830"/>
            <a:ext cx="344037" cy="1397106"/>
          </a:xfrm>
          <a:custGeom>
            <a:rect b="b" l="l" r="r" t="t"/>
            <a:pathLst>
              <a:path extrusionOk="0" h="1397106" w="344037">
                <a:moveTo>
                  <a:pt x="0" y="0"/>
                </a:moveTo>
                <a:lnTo>
                  <a:pt x="344038" y="0"/>
                </a:lnTo>
                <a:lnTo>
                  <a:pt x="344038" y="1397106"/>
                </a:lnTo>
                <a:lnTo>
                  <a:pt x="0" y="1397106"/>
                </a:lnTo>
                <a:lnTo>
                  <a:pt x="0" y="0"/>
                </a:lnTo>
                <a:close/>
              </a:path>
            </a:pathLst>
          </a:custGeom>
          <a:blipFill rotWithShape="1">
            <a:blip r:embed="rId17">
              <a:alphaModFix/>
            </a:blip>
            <a:stretch>
              <a:fillRect b="0" l="0" r="0" t="0"/>
            </a:stretch>
          </a:blipFill>
          <a:ln>
            <a:noFill/>
          </a:ln>
        </p:spPr>
      </p:sp>
      <p:sp>
        <p:nvSpPr>
          <p:cNvPr id="415" name="Google Shape;415;p10"/>
          <p:cNvSpPr/>
          <p:nvPr/>
        </p:nvSpPr>
        <p:spPr>
          <a:xfrm flipH="1">
            <a:off x="15852804" y="4635296"/>
            <a:ext cx="502280" cy="1668494"/>
          </a:xfrm>
          <a:custGeom>
            <a:rect b="b" l="l" r="r" t="t"/>
            <a:pathLst>
              <a:path extrusionOk="0" h="1668494" w="502280">
                <a:moveTo>
                  <a:pt x="502280" y="0"/>
                </a:moveTo>
                <a:lnTo>
                  <a:pt x="0" y="0"/>
                </a:lnTo>
                <a:lnTo>
                  <a:pt x="0" y="1668494"/>
                </a:lnTo>
                <a:lnTo>
                  <a:pt x="502280" y="1668494"/>
                </a:lnTo>
                <a:lnTo>
                  <a:pt x="502280" y="0"/>
                </a:lnTo>
                <a:close/>
              </a:path>
            </a:pathLst>
          </a:custGeom>
          <a:blipFill rotWithShape="1">
            <a:blip r:embed="rId18">
              <a:alphaModFix/>
            </a:blip>
            <a:stretch>
              <a:fillRect b="0" l="0" r="0" t="0"/>
            </a:stretch>
          </a:blipFill>
          <a:ln>
            <a:noFill/>
          </a:ln>
        </p:spPr>
      </p:sp>
      <p:sp>
        <p:nvSpPr>
          <p:cNvPr id="416" name="Google Shape;416;p10"/>
          <p:cNvSpPr/>
          <p:nvPr/>
        </p:nvSpPr>
        <p:spPr>
          <a:xfrm>
            <a:off x="7359435" y="4777784"/>
            <a:ext cx="636418" cy="1383518"/>
          </a:xfrm>
          <a:custGeom>
            <a:rect b="b" l="l" r="r" t="t"/>
            <a:pathLst>
              <a:path extrusionOk="0" h="1383518" w="636418">
                <a:moveTo>
                  <a:pt x="0" y="0"/>
                </a:moveTo>
                <a:lnTo>
                  <a:pt x="636418" y="0"/>
                </a:lnTo>
                <a:lnTo>
                  <a:pt x="636418" y="1383518"/>
                </a:lnTo>
                <a:lnTo>
                  <a:pt x="0" y="1383518"/>
                </a:lnTo>
                <a:lnTo>
                  <a:pt x="0" y="0"/>
                </a:lnTo>
                <a:close/>
              </a:path>
            </a:pathLst>
          </a:custGeom>
          <a:blipFill rotWithShape="1">
            <a:blip r:embed="rId19">
              <a:alphaModFix/>
            </a:blip>
            <a:stretch>
              <a:fillRect b="0" l="0" r="0" t="0"/>
            </a:stretch>
          </a:blipFill>
          <a:ln>
            <a:noFill/>
          </a:ln>
        </p:spPr>
      </p:sp>
      <p:sp>
        <p:nvSpPr>
          <p:cNvPr id="417" name="Google Shape;417;p10"/>
          <p:cNvSpPr/>
          <p:nvPr/>
        </p:nvSpPr>
        <p:spPr>
          <a:xfrm>
            <a:off x="12354434" y="6660886"/>
            <a:ext cx="774860" cy="1101223"/>
          </a:xfrm>
          <a:custGeom>
            <a:rect b="b" l="l" r="r" t="t"/>
            <a:pathLst>
              <a:path extrusionOk="0" h="1101223" w="774860">
                <a:moveTo>
                  <a:pt x="0" y="0"/>
                </a:moveTo>
                <a:lnTo>
                  <a:pt x="774860" y="0"/>
                </a:lnTo>
                <a:lnTo>
                  <a:pt x="774860" y="1101223"/>
                </a:lnTo>
                <a:lnTo>
                  <a:pt x="0" y="1101223"/>
                </a:lnTo>
                <a:lnTo>
                  <a:pt x="0" y="0"/>
                </a:lnTo>
                <a:close/>
              </a:path>
            </a:pathLst>
          </a:custGeom>
          <a:blipFill rotWithShape="1">
            <a:blip r:embed="rId20">
              <a:alphaModFix/>
            </a:blip>
            <a:stretch>
              <a:fillRect b="0" l="0" r="0" t="0"/>
            </a:stretch>
          </a:blipFill>
          <a:ln>
            <a:noFill/>
          </a:ln>
        </p:spPr>
      </p:sp>
      <p:sp>
        <p:nvSpPr>
          <p:cNvPr id="418" name="Google Shape;418;p10"/>
          <p:cNvSpPr/>
          <p:nvPr/>
        </p:nvSpPr>
        <p:spPr>
          <a:xfrm>
            <a:off x="6795708" y="8339623"/>
            <a:ext cx="397666" cy="1051519"/>
          </a:xfrm>
          <a:custGeom>
            <a:rect b="b" l="l" r="r" t="t"/>
            <a:pathLst>
              <a:path extrusionOk="0" h="1051519" w="397666">
                <a:moveTo>
                  <a:pt x="0" y="0"/>
                </a:moveTo>
                <a:lnTo>
                  <a:pt x="397666" y="0"/>
                </a:lnTo>
                <a:lnTo>
                  <a:pt x="397666" y="1051520"/>
                </a:lnTo>
                <a:lnTo>
                  <a:pt x="0" y="1051520"/>
                </a:lnTo>
                <a:lnTo>
                  <a:pt x="0" y="0"/>
                </a:lnTo>
                <a:close/>
              </a:path>
            </a:pathLst>
          </a:custGeom>
          <a:blipFill rotWithShape="1">
            <a:blip r:embed="rId21">
              <a:alphaModFix/>
            </a:blip>
            <a:stretch>
              <a:fillRect b="0" l="0" r="0" t="0"/>
            </a:stretch>
          </a:blipFill>
          <a:ln>
            <a:noFill/>
          </a:ln>
        </p:spPr>
      </p:sp>
      <p:sp>
        <p:nvSpPr>
          <p:cNvPr id="419" name="Google Shape;419;p10"/>
          <p:cNvSpPr/>
          <p:nvPr/>
        </p:nvSpPr>
        <p:spPr>
          <a:xfrm>
            <a:off x="16103944" y="6797268"/>
            <a:ext cx="1413148" cy="828458"/>
          </a:xfrm>
          <a:custGeom>
            <a:rect b="b" l="l" r="r" t="t"/>
            <a:pathLst>
              <a:path extrusionOk="0" h="828458" w="1413148">
                <a:moveTo>
                  <a:pt x="0" y="0"/>
                </a:moveTo>
                <a:lnTo>
                  <a:pt x="1413148" y="0"/>
                </a:lnTo>
                <a:lnTo>
                  <a:pt x="1413148" y="828458"/>
                </a:lnTo>
                <a:lnTo>
                  <a:pt x="0" y="828458"/>
                </a:lnTo>
                <a:lnTo>
                  <a:pt x="0" y="0"/>
                </a:lnTo>
                <a:close/>
              </a:path>
            </a:pathLst>
          </a:custGeom>
          <a:blipFill rotWithShape="1">
            <a:blip r:embed="rId22">
              <a:alphaModFix/>
            </a:blip>
            <a:stretch>
              <a:fillRect b="0" l="0" r="0" t="0"/>
            </a:stretch>
          </a:blipFill>
          <a:ln>
            <a:noFill/>
          </a:ln>
        </p:spPr>
      </p:sp>
      <p:sp>
        <p:nvSpPr>
          <p:cNvPr id="420" name="Google Shape;420;p10"/>
          <p:cNvSpPr/>
          <p:nvPr/>
        </p:nvSpPr>
        <p:spPr>
          <a:xfrm>
            <a:off x="5796060" y="2698724"/>
            <a:ext cx="1055132" cy="1731292"/>
          </a:xfrm>
          <a:custGeom>
            <a:rect b="b" l="l" r="r" t="t"/>
            <a:pathLst>
              <a:path extrusionOk="0" h="1731292" w="1055132">
                <a:moveTo>
                  <a:pt x="0" y="0"/>
                </a:moveTo>
                <a:lnTo>
                  <a:pt x="1055132" y="0"/>
                </a:lnTo>
                <a:lnTo>
                  <a:pt x="1055132" y="1731292"/>
                </a:lnTo>
                <a:lnTo>
                  <a:pt x="0" y="1731292"/>
                </a:lnTo>
                <a:lnTo>
                  <a:pt x="0" y="0"/>
                </a:lnTo>
                <a:close/>
              </a:path>
            </a:pathLst>
          </a:custGeom>
          <a:blipFill rotWithShape="1">
            <a:blip r:embed="rId23">
              <a:alphaModFix/>
            </a:blip>
            <a:stretch>
              <a:fillRect b="0" l="0" r="0" t="0"/>
            </a:stretch>
          </a:blipFill>
          <a:ln>
            <a:noFill/>
          </a:ln>
        </p:spPr>
      </p:sp>
      <p:sp>
        <p:nvSpPr>
          <p:cNvPr id="421" name="Google Shape;421;p10"/>
          <p:cNvSpPr/>
          <p:nvPr/>
        </p:nvSpPr>
        <p:spPr>
          <a:xfrm>
            <a:off x="14715917" y="8415822"/>
            <a:ext cx="1236660" cy="899121"/>
          </a:xfrm>
          <a:custGeom>
            <a:rect b="b" l="l" r="r" t="t"/>
            <a:pathLst>
              <a:path extrusionOk="0" h="899121" w="1236660">
                <a:moveTo>
                  <a:pt x="0" y="0"/>
                </a:moveTo>
                <a:lnTo>
                  <a:pt x="1236661" y="0"/>
                </a:lnTo>
                <a:lnTo>
                  <a:pt x="1236661" y="899122"/>
                </a:lnTo>
                <a:lnTo>
                  <a:pt x="0" y="899122"/>
                </a:lnTo>
                <a:lnTo>
                  <a:pt x="0" y="0"/>
                </a:lnTo>
                <a:close/>
              </a:path>
            </a:pathLst>
          </a:custGeom>
          <a:blipFill rotWithShape="1">
            <a:blip r:embed="rId24">
              <a:alphaModFix/>
            </a:blip>
            <a:stretch>
              <a:fillRect b="0" l="0" r="0" t="0"/>
            </a:stretch>
          </a:blipFill>
          <a:ln>
            <a:noFill/>
          </a:ln>
        </p:spPr>
      </p:sp>
      <p:sp>
        <p:nvSpPr>
          <p:cNvPr id="422" name="Google Shape;422;p10"/>
          <p:cNvSpPr/>
          <p:nvPr/>
        </p:nvSpPr>
        <p:spPr>
          <a:xfrm>
            <a:off x="12417504" y="8415822"/>
            <a:ext cx="634157" cy="899121"/>
          </a:xfrm>
          <a:custGeom>
            <a:rect b="b" l="l" r="r" t="t"/>
            <a:pathLst>
              <a:path extrusionOk="0" h="899121" w="634157">
                <a:moveTo>
                  <a:pt x="0" y="0"/>
                </a:moveTo>
                <a:lnTo>
                  <a:pt x="634157" y="0"/>
                </a:lnTo>
                <a:lnTo>
                  <a:pt x="634157" y="899122"/>
                </a:lnTo>
                <a:lnTo>
                  <a:pt x="0" y="899122"/>
                </a:lnTo>
                <a:lnTo>
                  <a:pt x="0" y="0"/>
                </a:lnTo>
                <a:close/>
              </a:path>
            </a:pathLst>
          </a:custGeom>
          <a:blipFill rotWithShape="1">
            <a:blip r:embed="rId25">
              <a:alphaModFix/>
            </a:blip>
            <a:stretch>
              <a:fillRect b="-9557" l="0" r="0" t="0"/>
            </a:stretch>
          </a:blipFill>
          <a:ln>
            <a:noFill/>
          </a:ln>
        </p:spPr>
      </p:sp>
      <p:sp>
        <p:nvSpPr>
          <p:cNvPr id="423" name="Google Shape;423;p10"/>
          <p:cNvSpPr/>
          <p:nvPr/>
        </p:nvSpPr>
        <p:spPr>
          <a:xfrm>
            <a:off x="16527670" y="8333042"/>
            <a:ext cx="1074449" cy="1064681"/>
          </a:xfrm>
          <a:custGeom>
            <a:rect b="b" l="l" r="r" t="t"/>
            <a:pathLst>
              <a:path extrusionOk="0" h="1064681" w="1074449">
                <a:moveTo>
                  <a:pt x="0" y="0"/>
                </a:moveTo>
                <a:lnTo>
                  <a:pt x="1074449" y="0"/>
                </a:lnTo>
                <a:lnTo>
                  <a:pt x="1074449" y="1064682"/>
                </a:lnTo>
                <a:lnTo>
                  <a:pt x="0" y="1064682"/>
                </a:lnTo>
                <a:lnTo>
                  <a:pt x="0" y="0"/>
                </a:lnTo>
                <a:close/>
              </a:path>
            </a:pathLst>
          </a:custGeom>
          <a:blipFill rotWithShape="1">
            <a:blip r:embed="rId26">
              <a:alphaModFix/>
            </a:blip>
            <a:stretch>
              <a:fillRect b="0" l="0" r="0" t="0"/>
            </a:stretch>
          </a:blipFill>
          <a:ln>
            <a:noFill/>
          </a:ln>
        </p:spPr>
      </p:sp>
      <p:sp>
        <p:nvSpPr>
          <p:cNvPr id="424" name="Google Shape;424;p10"/>
          <p:cNvSpPr/>
          <p:nvPr/>
        </p:nvSpPr>
        <p:spPr>
          <a:xfrm>
            <a:off x="10646963" y="8257785"/>
            <a:ext cx="1195448" cy="1215195"/>
          </a:xfrm>
          <a:custGeom>
            <a:rect b="b" l="l" r="r" t="t"/>
            <a:pathLst>
              <a:path extrusionOk="0" h="1215195" w="1195448">
                <a:moveTo>
                  <a:pt x="0" y="0"/>
                </a:moveTo>
                <a:lnTo>
                  <a:pt x="1195448" y="0"/>
                </a:lnTo>
                <a:lnTo>
                  <a:pt x="1195448" y="1215195"/>
                </a:lnTo>
                <a:lnTo>
                  <a:pt x="0" y="1215195"/>
                </a:lnTo>
                <a:lnTo>
                  <a:pt x="0" y="0"/>
                </a:lnTo>
                <a:close/>
              </a:path>
            </a:pathLst>
          </a:custGeom>
          <a:blipFill rotWithShape="1">
            <a:blip r:embed="rId27">
              <a:alphaModFix/>
            </a:blip>
            <a:stretch>
              <a:fillRect b="0" l="0" r="0" t="0"/>
            </a:stretch>
          </a:blipFill>
          <a:ln>
            <a:noFill/>
          </a:ln>
        </p:spPr>
      </p:sp>
      <p:sp>
        <p:nvSpPr>
          <p:cNvPr id="425" name="Google Shape;425;p10"/>
          <p:cNvSpPr/>
          <p:nvPr/>
        </p:nvSpPr>
        <p:spPr>
          <a:xfrm>
            <a:off x="13626754" y="8481031"/>
            <a:ext cx="514071" cy="768704"/>
          </a:xfrm>
          <a:custGeom>
            <a:rect b="b" l="l" r="r" t="t"/>
            <a:pathLst>
              <a:path extrusionOk="0" h="768704" w="514071">
                <a:moveTo>
                  <a:pt x="0" y="0"/>
                </a:moveTo>
                <a:lnTo>
                  <a:pt x="514071" y="0"/>
                </a:lnTo>
                <a:lnTo>
                  <a:pt x="514071" y="768704"/>
                </a:lnTo>
                <a:lnTo>
                  <a:pt x="0" y="768704"/>
                </a:lnTo>
                <a:lnTo>
                  <a:pt x="0" y="0"/>
                </a:lnTo>
                <a:close/>
              </a:path>
            </a:pathLst>
          </a:custGeom>
          <a:blipFill rotWithShape="1">
            <a:blip r:embed="rId28">
              <a:alphaModFix/>
            </a:blip>
            <a:stretch>
              <a:fillRect b="0" l="0" r="0" t="0"/>
            </a:stretch>
          </a:blipFill>
          <a:ln>
            <a:noFill/>
          </a:ln>
        </p:spPr>
      </p:sp>
      <p:sp>
        <p:nvSpPr>
          <p:cNvPr id="426" name="Google Shape;426;p10"/>
          <p:cNvSpPr/>
          <p:nvPr/>
        </p:nvSpPr>
        <p:spPr>
          <a:xfrm>
            <a:off x="16046014" y="669969"/>
            <a:ext cx="1427542" cy="1725234"/>
          </a:xfrm>
          <a:custGeom>
            <a:rect b="b" l="l" r="r" t="t"/>
            <a:pathLst>
              <a:path extrusionOk="0" h="1725234" w="1427542">
                <a:moveTo>
                  <a:pt x="0" y="0"/>
                </a:moveTo>
                <a:lnTo>
                  <a:pt x="1427542" y="0"/>
                </a:lnTo>
                <a:lnTo>
                  <a:pt x="1427542" y="1725234"/>
                </a:lnTo>
                <a:lnTo>
                  <a:pt x="0" y="1725234"/>
                </a:lnTo>
                <a:lnTo>
                  <a:pt x="0" y="0"/>
                </a:lnTo>
                <a:close/>
              </a:path>
            </a:pathLst>
          </a:custGeom>
          <a:blipFill rotWithShape="1">
            <a:blip r:embed="rId29">
              <a:alphaModFix/>
            </a:blip>
            <a:stretch>
              <a:fillRect b="0" l="0" r="0" t="0"/>
            </a:stretch>
          </a:blipFill>
          <a:ln>
            <a:noFill/>
          </a:ln>
        </p:spPr>
      </p:sp>
      <p:sp>
        <p:nvSpPr>
          <p:cNvPr id="427" name="Google Shape;427;p10"/>
          <p:cNvSpPr/>
          <p:nvPr/>
        </p:nvSpPr>
        <p:spPr>
          <a:xfrm flipH="1">
            <a:off x="9601674" y="616531"/>
            <a:ext cx="1345093" cy="1832110"/>
          </a:xfrm>
          <a:custGeom>
            <a:rect b="b" l="l" r="r" t="t"/>
            <a:pathLst>
              <a:path extrusionOk="0" h="1832110" w="1345093">
                <a:moveTo>
                  <a:pt x="1345093" y="0"/>
                </a:moveTo>
                <a:lnTo>
                  <a:pt x="0" y="0"/>
                </a:lnTo>
                <a:lnTo>
                  <a:pt x="0" y="1832110"/>
                </a:lnTo>
                <a:lnTo>
                  <a:pt x="1345093" y="1832110"/>
                </a:lnTo>
                <a:lnTo>
                  <a:pt x="1345093" y="0"/>
                </a:lnTo>
                <a:close/>
              </a:path>
            </a:pathLst>
          </a:custGeom>
          <a:blipFill rotWithShape="1">
            <a:blip r:embed="rId30">
              <a:alphaModFix/>
            </a:blip>
            <a:stretch>
              <a:fillRect b="0" l="0" r="0" t="0"/>
            </a:stretch>
          </a:blipFill>
          <a:ln>
            <a:noFill/>
          </a:ln>
        </p:spPr>
      </p:sp>
      <p:sp>
        <p:nvSpPr>
          <p:cNvPr id="428" name="Google Shape;428;p10"/>
          <p:cNvSpPr/>
          <p:nvPr/>
        </p:nvSpPr>
        <p:spPr>
          <a:xfrm>
            <a:off x="12632153" y="4792929"/>
            <a:ext cx="966226" cy="1353228"/>
          </a:xfrm>
          <a:custGeom>
            <a:rect b="b" l="l" r="r" t="t"/>
            <a:pathLst>
              <a:path extrusionOk="0" h="1353228" w="966226">
                <a:moveTo>
                  <a:pt x="0" y="0"/>
                </a:moveTo>
                <a:lnTo>
                  <a:pt x="966226" y="0"/>
                </a:lnTo>
                <a:lnTo>
                  <a:pt x="966226" y="1353228"/>
                </a:lnTo>
                <a:lnTo>
                  <a:pt x="0" y="1353228"/>
                </a:lnTo>
                <a:lnTo>
                  <a:pt x="0" y="0"/>
                </a:lnTo>
                <a:close/>
              </a:path>
            </a:pathLst>
          </a:custGeom>
          <a:blipFill rotWithShape="1">
            <a:blip r:embed="rId31">
              <a:alphaModFix/>
            </a:blip>
            <a:stretch>
              <a:fillRect b="0" l="0" r="-22544" t="0"/>
            </a:stretch>
          </a:blipFill>
          <a:ln>
            <a:noFill/>
          </a:ln>
        </p:spPr>
      </p:sp>
      <p:sp>
        <p:nvSpPr>
          <p:cNvPr id="429" name="Google Shape;429;p10"/>
          <p:cNvSpPr/>
          <p:nvPr/>
        </p:nvSpPr>
        <p:spPr>
          <a:xfrm>
            <a:off x="8327584" y="4792929"/>
            <a:ext cx="764808" cy="1353228"/>
          </a:xfrm>
          <a:custGeom>
            <a:rect b="b" l="l" r="r" t="t"/>
            <a:pathLst>
              <a:path extrusionOk="0" h="1353228" w="764808">
                <a:moveTo>
                  <a:pt x="0" y="0"/>
                </a:moveTo>
                <a:lnTo>
                  <a:pt x="764808" y="0"/>
                </a:lnTo>
                <a:lnTo>
                  <a:pt x="764808" y="1353228"/>
                </a:lnTo>
                <a:lnTo>
                  <a:pt x="0" y="1353228"/>
                </a:lnTo>
                <a:lnTo>
                  <a:pt x="0" y="0"/>
                </a:lnTo>
                <a:close/>
              </a:path>
            </a:pathLst>
          </a:custGeom>
          <a:blipFill rotWithShape="1">
            <a:blip r:embed="rId32">
              <a:alphaModFix/>
            </a:blip>
            <a:stretch>
              <a:fillRect b="0" l="0" r="0" t="0"/>
            </a:stretch>
          </a:blipFill>
          <a:ln>
            <a:noFill/>
          </a:ln>
        </p:spPr>
      </p:sp>
      <p:sp>
        <p:nvSpPr>
          <p:cNvPr id="430" name="Google Shape;430;p10"/>
          <p:cNvSpPr/>
          <p:nvPr/>
        </p:nvSpPr>
        <p:spPr>
          <a:xfrm flipH="1">
            <a:off x="12716921" y="2874040"/>
            <a:ext cx="2060686" cy="1380660"/>
          </a:xfrm>
          <a:custGeom>
            <a:rect b="b" l="l" r="r" t="t"/>
            <a:pathLst>
              <a:path extrusionOk="0" h="1380660" w="2060686">
                <a:moveTo>
                  <a:pt x="2060686" y="0"/>
                </a:moveTo>
                <a:lnTo>
                  <a:pt x="0" y="0"/>
                </a:lnTo>
                <a:lnTo>
                  <a:pt x="0" y="1380660"/>
                </a:lnTo>
                <a:lnTo>
                  <a:pt x="2060686" y="1380660"/>
                </a:lnTo>
                <a:lnTo>
                  <a:pt x="2060686" y="0"/>
                </a:lnTo>
                <a:close/>
              </a:path>
            </a:pathLst>
          </a:custGeom>
          <a:blipFill rotWithShape="1">
            <a:blip r:embed="rId33">
              <a:alphaModFix/>
            </a:blip>
            <a:stretch>
              <a:fillRect b="0" l="0" r="0" t="0"/>
            </a:stretch>
          </a:blipFill>
          <a:ln>
            <a:noFill/>
          </a:ln>
        </p:spPr>
      </p:sp>
      <p:sp>
        <p:nvSpPr>
          <p:cNvPr id="431" name="Google Shape;431;p10"/>
          <p:cNvSpPr/>
          <p:nvPr/>
        </p:nvSpPr>
        <p:spPr>
          <a:xfrm>
            <a:off x="7334527" y="2698724"/>
            <a:ext cx="1299911" cy="1731292"/>
          </a:xfrm>
          <a:custGeom>
            <a:rect b="b" l="l" r="r" t="t"/>
            <a:pathLst>
              <a:path extrusionOk="0" h="1731292" w="1299911">
                <a:moveTo>
                  <a:pt x="0" y="0"/>
                </a:moveTo>
                <a:lnTo>
                  <a:pt x="1299911" y="0"/>
                </a:lnTo>
                <a:lnTo>
                  <a:pt x="1299911" y="1731292"/>
                </a:lnTo>
                <a:lnTo>
                  <a:pt x="0" y="1731292"/>
                </a:lnTo>
                <a:lnTo>
                  <a:pt x="0" y="0"/>
                </a:lnTo>
                <a:close/>
              </a:path>
            </a:pathLst>
          </a:custGeom>
          <a:blipFill rotWithShape="1">
            <a:blip r:embed="rId34">
              <a:alphaModFix/>
            </a:blip>
            <a:stretch>
              <a:fillRect b="0" l="0" r="0" t="0"/>
            </a:stretch>
          </a:blipFill>
          <a:ln>
            <a:noFill/>
          </a:ln>
        </p:spPr>
      </p:sp>
      <p:sp>
        <p:nvSpPr>
          <p:cNvPr id="432" name="Google Shape;432;p10"/>
          <p:cNvSpPr/>
          <p:nvPr/>
        </p:nvSpPr>
        <p:spPr>
          <a:xfrm>
            <a:off x="13006410" y="589877"/>
            <a:ext cx="761443" cy="1885419"/>
          </a:xfrm>
          <a:custGeom>
            <a:rect b="b" l="l" r="r" t="t"/>
            <a:pathLst>
              <a:path extrusionOk="0" h="1885419" w="761443">
                <a:moveTo>
                  <a:pt x="0" y="0"/>
                </a:moveTo>
                <a:lnTo>
                  <a:pt x="761443" y="0"/>
                </a:lnTo>
                <a:lnTo>
                  <a:pt x="761443" y="1885419"/>
                </a:lnTo>
                <a:lnTo>
                  <a:pt x="0" y="1885419"/>
                </a:lnTo>
                <a:lnTo>
                  <a:pt x="0" y="0"/>
                </a:lnTo>
                <a:close/>
              </a:path>
            </a:pathLst>
          </a:custGeom>
          <a:blipFill rotWithShape="1">
            <a:blip r:embed="rId35">
              <a:alphaModFix/>
            </a:blip>
            <a:stretch>
              <a:fillRect b="0" l="0" r="0" t="0"/>
            </a:stretch>
          </a:blipFill>
          <a:ln>
            <a:noFill/>
          </a:ln>
        </p:spPr>
      </p:sp>
      <p:sp>
        <p:nvSpPr>
          <p:cNvPr id="433" name="Google Shape;433;p10"/>
          <p:cNvSpPr/>
          <p:nvPr/>
        </p:nvSpPr>
        <p:spPr>
          <a:xfrm>
            <a:off x="16686815" y="4681565"/>
            <a:ext cx="730849" cy="1575956"/>
          </a:xfrm>
          <a:custGeom>
            <a:rect b="b" l="l" r="r" t="t"/>
            <a:pathLst>
              <a:path extrusionOk="0" h="1575956" w="730849">
                <a:moveTo>
                  <a:pt x="0" y="0"/>
                </a:moveTo>
                <a:lnTo>
                  <a:pt x="730849" y="0"/>
                </a:lnTo>
                <a:lnTo>
                  <a:pt x="730849" y="1575956"/>
                </a:lnTo>
                <a:lnTo>
                  <a:pt x="0" y="1575956"/>
                </a:lnTo>
                <a:lnTo>
                  <a:pt x="0" y="0"/>
                </a:lnTo>
                <a:close/>
              </a:path>
            </a:pathLst>
          </a:custGeom>
          <a:blipFill rotWithShape="1">
            <a:blip r:embed="rId36">
              <a:alphaModFix/>
            </a:blip>
            <a:stretch>
              <a:fillRect b="0" l="0" r="0" t="0"/>
            </a:stretch>
          </a:blipFill>
          <a:ln>
            <a:noFill/>
          </a:ln>
        </p:spPr>
      </p:sp>
      <p:sp>
        <p:nvSpPr>
          <p:cNvPr id="434" name="Google Shape;434;p10"/>
          <p:cNvSpPr/>
          <p:nvPr/>
        </p:nvSpPr>
        <p:spPr>
          <a:xfrm flipH="1">
            <a:off x="11491132" y="583797"/>
            <a:ext cx="970913" cy="1897578"/>
          </a:xfrm>
          <a:custGeom>
            <a:rect b="b" l="l" r="r" t="t"/>
            <a:pathLst>
              <a:path extrusionOk="0" h="1897578" w="970913">
                <a:moveTo>
                  <a:pt x="970913" y="0"/>
                </a:moveTo>
                <a:lnTo>
                  <a:pt x="0" y="0"/>
                </a:lnTo>
                <a:lnTo>
                  <a:pt x="0" y="1897578"/>
                </a:lnTo>
                <a:lnTo>
                  <a:pt x="970913" y="1897578"/>
                </a:lnTo>
                <a:lnTo>
                  <a:pt x="970913" y="0"/>
                </a:lnTo>
                <a:close/>
              </a:path>
            </a:pathLst>
          </a:custGeom>
          <a:blipFill rotWithShape="1">
            <a:blip r:embed="rId37">
              <a:alphaModFix/>
            </a:blip>
            <a:stretch>
              <a:fillRect b="0" l="0" r="0" t="0"/>
            </a:stretch>
          </a:blipFill>
          <a:ln>
            <a:noFill/>
          </a:ln>
        </p:spPr>
      </p:sp>
      <p:sp>
        <p:nvSpPr>
          <p:cNvPr id="435" name="Google Shape;435;p10"/>
          <p:cNvSpPr/>
          <p:nvPr/>
        </p:nvSpPr>
        <p:spPr>
          <a:xfrm flipH="1">
            <a:off x="5607577" y="6856129"/>
            <a:ext cx="1597161" cy="710736"/>
          </a:xfrm>
          <a:custGeom>
            <a:rect b="b" l="l" r="r" t="t"/>
            <a:pathLst>
              <a:path extrusionOk="0" h="710736" w="1597161">
                <a:moveTo>
                  <a:pt x="1597160" y="0"/>
                </a:moveTo>
                <a:lnTo>
                  <a:pt x="0" y="0"/>
                </a:lnTo>
                <a:lnTo>
                  <a:pt x="0" y="710737"/>
                </a:lnTo>
                <a:lnTo>
                  <a:pt x="1597160" y="710737"/>
                </a:lnTo>
                <a:lnTo>
                  <a:pt x="1597160" y="0"/>
                </a:lnTo>
                <a:close/>
              </a:path>
            </a:pathLst>
          </a:custGeom>
          <a:blipFill rotWithShape="1">
            <a:blip r:embed="rId38">
              <a:alphaModFix/>
            </a:blip>
            <a:stretch>
              <a:fillRect b="0" l="0" r="0" t="0"/>
            </a:stretch>
          </a:blipFill>
          <a:ln>
            <a:noFill/>
          </a:ln>
        </p:spPr>
      </p:sp>
      <p:sp>
        <p:nvSpPr>
          <p:cNvPr id="436" name="Google Shape;436;p10"/>
          <p:cNvSpPr/>
          <p:nvPr/>
        </p:nvSpPr>
        <p:spPr>
          <a:xfrm>
            <a:off x="10826485" y="6578783"/>
            <a:ext cx="794057" cy="1265429"/>
          </a:xfrm>
          <a:custGeom>
            <a:rect b="b" l="l" r="r" t="t"/>
            <a:pathLst>
              <a:path extrusionOk="0" h="1265429" w="794057">
                <a:moveTo>
                  <a:pt x="0" y="0"/>
                </a:moveTo>
                <a:lnTo>
                  <a:pt x="794056" y="0"/>
                </a:lnTo>
                <a:lnTo>
                  <a:pt x="794056" y="1265429"/>
                </a:lnTo>
                <a:lnTo>
                  <a:pt x="0" y="1265429"/>
                </a:lnTo>
                <a:lnTo>
                  <a:pt x="0" y="0"/>
                </a:lnTo>
                <a:close/>
              </a:path>
            </a:pathLst>
          </a:custGeom>
          <a:blipFill rotWithShape="1">
            <a:blip r:embed="rId39">
              <a:alphaModFix/>
            </a:blip>
            <a:stretch>
              <a:fillRect b="0" l="0" r="0" t="0"/>
            </a:stretch>
          </a:blipFill>
          <a:ln>
            <a:noFill/>
          </a:ln>
        </p:spPr>
      </p:sp>
      <p:sp>
        <p:nvSpPr>
          <p:cNvPr id="437" name="Google Shape;437;p10"/>
          <p:cNvSpPr/>
          <p:nvPr/>
        </p:nvSpPr>
        <p:spPr>
          <a:xfrm>
            <a:off x="9604847" y="8273533"/>
            <a:ext cx="467024" cy="1183701"/>
          </a:xfrm>
          <a:custGeom>
            <a:rect b="b" l="l" r="r" t="t"/>
            <a:pathLst>
              <a:path extrusionOk="0" h="1183701" w="467024">
                <a:moveTo>
                  <a:pt x="0" y="0"/>
                </a:moveTo>
                <a:lnTo>
                  <a:pt x="467024" y="0"/>
                </a:lnTo>
                <a:lnTo>
                  <a:pt x="467024" y="1183700"/>
                </a:lnTo>
                <a:lnTo>
                  <a:pt x="0" y="1183700"/>
                </a:lnTo>
                <a:lnTo>
                  <a:pt x="0" y="0"/>
                </a:lnTo>
                <a:close/>
              </a:path>
            </a:pathLst>
          </a:custGeom>
          <a:blipFill rotWithShape="1">
            <a:blip r:embed="rId7">
              <a:alphaModFix/>
            </a:blip>
            <a:stretch>
              <a:fillRect b="0" l="0" r="0" t="0"/>
            </a:stretch>
          </a:blipFill>
          <a:ln>
            <a:noFill/>
          </a:ln>
        </p:spPr>
      </p:sp>
      <p:sp>
        <p:nvSpPr>
          <p:cNvPr id="438" name="Google Shape;438;p10"/>
          <p:cNvSpPr/>
          <p:nvPr/>
        </p:nvSpPr>
        <p:spPr>
          <a:xfrm>
            <a:off x="9723125" y="6475240"/>
            <a:ext cx="369467" cy="1472515"/>
          </a:xfrm>
          <a:custGeom>
            <a:rect b="b" l="l" r="r" t="t"/>
            <a:pathLst>
              <a:path extrusionOk="0" h="1472515" w="369467">
                <a:moveTo>
                  <a:pt x="0" y="0"/>
                </a:moveTo>
                <a:lnTo>
                  <a:pt x="369467" y="0"/>
                </a:lnTo>
                <a:lnTo>
                  <a:pt x="369467" y="1472515"/>
                </a:lnTo>
                <a:lnTo>
                  <a:pt x="0" y="1472515"/>
                </a:lnTo>
                <a:lnTo>
                  <a:pt x="0" y="0"/>
                </a:lnTo>
                <a:close/>
              </a:path>
            </a:pathLst>
          </a:custGeom>
          <a:blipFill rotWithShape="1">
            <a:blip r:embed="rId8">
              <a:alphaModFix/>
            </a:blip>
            <a:stretch>
              <a:fillRect b="0" l="0" r="0" t="0"/>
            </a:stretch>
          </a:blipFill>
          <a:ln>
            <a:noFill/>
          </a:ln>
        </p:spPr>
      </p:sp>
      <p:sp>
        <p:nvSpPr>
          <p:cNvPr id="439" name="Google Shape;439;p10"/>
          <p:cNvSpPr/>
          <p:nvPr/>
        </p:nvSpPr>
        <p:spPr>
          <a:xfrm>
            <a:off x="7938630" y="6611153"/>
            <a:ext cx="1050603" cy="1200689"/>
          </a:xfrm>
          <a:custGeom>
            <a:rect b="b" l="l" r="r" t="t"/>
            <a:pathLst>
              <a:path extrusionOk="0" h="1200689" w="1050603">
                <a:moveTo>
                  <a:pt x="0" y="0"/>
                </a:moveTo>
                <a:lnTo>
                  <a:pt x="1050603" y="0"/>
                </a:lnTo>
                <a:lnTo>
                  <a:pt x="1050603" y="1200689"/>
                </a:lnTo>
                <a:lnTo>
                  <a:pt x="0" y="1200689"/>
                </a:lnTo>
                <a:lnTo>
                  <a:pt x="0" y="0"/>
                </a:lnTo>
                <a:close/>
              </a:path>
            </a:pathLst>
          </a:custGeom>
          <a:blipFill rotWithShape="1">
            <a:blip r:embed="rId31">
              <a:alphaModFix/>
            </a:blip>
            <a:stretch>
              <a:fillRect b="0" l="0" r="0" t="0"/>
            </a:stretch>
          </a:blipFill>
          <a:ln>
            <a:noFill/>
          </a:ln>
        </p:spPr>
      </p:sp>
      <p:sp>
        <p:nvSpPr>
          <p:cNvPr id="440" name="Google Shape;440;p10"/>
          <p:cNvSpPr/>
          <p:nvPr/>
        </p:nvSpPr>
        <p:spPr>
          <a:xfrm>
            <a:off x="13863186" y="6527011"/>
            <a:ext cx="1506865" cy="1368972"/>
          </a:xfrm>
          <a:custGeom>
            <a:rect b="b" l="l" r="r" t="t"/>
            <a:pathLst>
              <a:path extrusionOk="0" h="1368972" w="1506865">
                <a:moveTo>
                  <a:pt x="0" y="0"/>
                </a:moveTo>
                <a:lnTo>
                  <a:pt x="1506865" y="0"/>
                </a:lnTo>
                <a:lnTo>
                  <a:pt x="1506865" y="1368972"/>
                </a:lnTo>
                <a:lnTo>
                  <a:pt x="0" y="1368972"/>
                </a:lnTo>
                <a:lnTo>
                  <a:pt x="0" y="0"/>
                </a:lnTo>
                <a:close/>
              </a:path>
            </a:pathLst>
          </a:custGeom>
          <a:blipFill rotWithShape="1">
            <a:blip r:embed="rId11">
              <a:alphaModFix/>
            </a:blip>
            <a:stretch>
              <a:fillRect b="0" l="0" r="0" t="0"/>
            </a:stretch>
          </a:blipFill>
          <a:ln>
            <a:noFill/>
          </a:ln>
        </p:spPr>
      </p:sp>
      <p:sp>
        <p:nvSpPr>
          <p:cNvPr id="441" name="Google Shape;441;p10"/>
          <p:cNvSpPr txBox="1"/>
          <p:nvPr/>
        </p:nvSpPr>
        <p:spPr>
          <a:xfrm>
            <a:off x="1009650" y="3143250"/>
            <a:ext cx="4303200" cy="51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445"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b="0" i="0" lang="en-US" sz="8700" u="none" cap="none" strike="noStrik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b="0" i="0" lang="en-US" sz="2901" u="none" cap="none" strike="noStrik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bestwines</a:t>
            </a:r>
            <a:r>
              <a:rPr b="0" i="0" lang="en-US" sz="2901" u="none" cap="none" strike="noStrike">
                <a:solidFill>
                  <a:srgbClr val="320909"/>
                </a:solidFill>
                <a:latin typeface="Arial"/>
                <a:ea typeface="Arial"/>
                <a:cs typeface="Arial"/>
                <a:sym typeface="Arial"/>
              </a:rPr>
              <a:t>@</a:t>
            </a:r>
            <a:r>
              <a:rPr lang="en-US" sz="2901">
                <a:solidFill>
                  <a:srgbClr val="320909"/>
                </a:solidFill>
              </a:rPr>
              <a:t>datavinetwelve</a:t>
            </a:r>
            <a:r>
              <a:rPr b="0" i="0" lang="en-US" sz="2901" u="none" cap="none" strike="noStrik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datavinetwelve</a:t>
            </a:r>
            <a:r>
              <a:rPr b="0" i="0" lang="en-US" sz="2901" u="none" cap="none" strike="noStrik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anchorCtr="0" anchor="t" bIns="0" lIns="0" spcFirstLastPara="1" rIns="0" wrap="square" tIns="0">
            <a:spAutoFit/>
          </a:bodyPr>
          <a:lstStyle/>
          <a:p>
            <a:pPr indent="0" lvl="0" marL="0" marR="0" rtl="0" algn="ctr">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454" name="Google Shape;454;p9"/>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457" name="Google Shape;457;p9"/>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rect b="b" l="l" r="r" t="t"/>
            <a:pathLst>
              <a:path extrusionOk="0" h="4848797" w="2480930">
                <a:moveTo>
                  <a:pt x="2480930" y="0"/>
                </a:moveTo>
                <a:lnTo>
                  <a:pt x="0" y="0"/>
                </a:lnTo>
                <a:lnTo>
                  <a:pt x="0" y="4848796"/>
                </a:lnTo>
                <a:lnTo>
                  <a:pt x="2480930" y="4848796"/>
                </a:lnTo>
                <a:lnTo>
                  <a:pt x="2480930" y="0"/>
                </a:lnTo>
                <a:close/>
              </a:path>
            </a:pathLst>
          </a:custGeom>
          <a:blipFill rotWithShape="1">
            <a:blip r:embed="rId3">
              <a:alphaModFix/>
            </a:blip>
            <a:stretch>
              <a:fillRect b="0" l="0" r="0" t="0"/>
            </a:stretch>
          </a:blipFill>
          <a:ln>
            <a:noFill/>
          </a:ln>
        </p:spPr>
      </p:sp>
      <p:sp>
        <p:nvSpPr>
          <p:cNvPr id="459" name="Google Shape;459;p9"/>
          <p:cNvSpPr/>
          <p:nvPr/>
        </p:nvSpPr>
        <p:spPr>
          <a:xfrm>
            <a:off x="12390129" y="4683523"/>
            <a:ext cx="7126887" cy="4775014"/>
          </a:xfrm>
          <a:custGeom>
            <a:rect b="b" l="l" r="r" t="t"/>
            <a:pathLst>
              <a:path extrusionOk="0" h="4775014" w="7126887">
                <a:moveTo>
                  <a:pt x="0" y="0"/>
                </a:moveTo>
                <a:lnTo>
                  <a:pt x="7126886" y="0"/>
                </a:lnTo>
                <a:lnTo>
                  <a:pt x="7126886" y="4775014"/>
                </a:lnTo>
                <a:lnTo>
                  <a:pt x="0" y="4775014"/>
                </a:lnTo>
                <a:lnTo>
                  <a:pt x="0" y="0"/>
                </a:lnTo>
                <a:close/>
              </a:path>
            </a:pathLst>
          </a:custGeom>
          <a:blipFill rotWithShape="1">
            <a:blip r:embed="rId4">
              <a:alphaModFix/>
            </a:blip>
            <a:stretch>
              <a:fillRect b="0" l="0" r="0" t="0"/>
            </a:stretch>
          </a:blipFill>
          <a:ln>
            <a:noFill/>
          </a:ln>
        </p:spPr>
      </p:sp>
      <p:cxnSp>
        <p:nvCxnSpPr>
          <p:cNvPr id="460" name="Google Shape;460;p9"/>
          <p:cNvCxnSpPr/>
          <p:nvPr/>
        </p:nvCxnSpPr>
        <p:spPr>
          <a:xfrm>
            <a:off x="5897880" y="4368986"/>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1" name="Google Shape;461;p9"/>
          <p:cNvCxnSpPr/>
          <p:nvPr/>
        </p:nvCxnSpPr>
        <p:spPr>
          <a:xfrm>
            <a:off x="5897880" y="5614042"/>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2" name="Google Shape;462;p9"/>
          <p:cNvCxnSpPr/>
          <p:nvPr/>
        </p:nvCxnSpPr>
        <p:spPr>
          <a:xfrm>
            <a:off x="5897880" y="6859098"/>
            <a:ext cx="6492240" cy="0"/>
          </a:xfrm>
          <a:prstGeom prst="straightConnector1">
            <a:avLst/>
          </a:prstGeom>
          <a:noFill/>
          <a:ln cap="flat" cmpd="sng" w="38100">
            <a:solidFill>
              <a:srgbClr val="923030"/>
            </a:solidFill>
            <a:prstDash val="solid"/>
            <a:round/>
            <a:headEnd len="sm" w="sm" type="none"/>
            <a:tailEnd len="sm" w="sm" type="none"/>
          </a:ln>
        </p:spPr>
      </p:cxnSp>
      <p:cxnSp>
        <p:nvCxnSpPr>
          <p:cNvPr id="463" name="Google Shape;463;p9"/>
          <p:cNvCxnSpPr/>
          <p:nvPr/>
        </p:nvCxnSpPr>
        <p:spPr>
          <a:xfrm>
            <a:off x="5897880" y="8104155"/>
            <a:ext cx="6492240" cy="0"/>
          </a:xfrm>
          <a:prstGeom prst="straightConnector1">
            <a:avLst/>
          </a:prstGeom>
          <a:noFill/>
          <a:ln cap="flat" cmpd="sng" w="38100">
            <a:solidFill>
              <a:srgbClr val="923030"/>
            </a:solidFill>
            <a:prstDash val="solid"/>
            <a:round/>
            <a:headEnd len="sm" w="sm" type="none"/>
            <a:tailEnd len="sm" w="sm" type="none"/>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23030"/>
        </a:solidFill>
      </p:bgPr>
    </p:bg>
    <p:spTree>
      <p:nvGrpSpPr>
        <p:cNvPr id="100"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103" name="Google Shape;103;p4"/>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FDF5E5"/>
            </a:solidFill>
            <a:ln>
              <a:noFill/>
            </a:ln>
          </p:spPr>
        </p:sp>
        <p:sp>
          <p:nvSpPr>
            <p:cNvPr id="106" name="Google Shape;106;p4"/>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108" name="Google Shape;108;p4"/>
          <p:cNvSpPr txBox="1"/>
          <p:nvPr/>
        </p:nvSpPr>
        <p:spPr>
          <a:xfrm rot="5400000">
            <a:off x="12229527" y="3373325"/>
            <a:ext cx="7914000" cy="26748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anchorCtr="0" anchor="t" bIns="0" lIns="0" spcFirstLastPara="1" rIns="0" wrap="square" tIns="0">
            <a:spAutoFit/>
          </a:bodyPr>
          <a:lstStyle/>
          <a:p>
            <a:pPr indent="0" lvl="0" marL="0" marR="0" rtl="0" algn="ctr">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a:t>
            </a:r>
            <a:r>
              <a:rPr lang="en-US" sz="2400">
                <a:solidFill>
                  <a:srgbClr val="FDF5E5"/>
                </a:solidFill>
                <a:latin typeface="Quattrocento Sans"/>
                <a:ea typeface="Quattrocento Sans"/>
                <a:cs typeface="Quattrocento Sans"/>
                <a:sym typeface="Quattrocento Sans"/>
              </a:rPr>
              <a:t>indigenous</a:t>
            </a:r>
            <a:r>
              <a:rPr lang="en-US" sz="2400">
                <a:solidFill>
                  <a:srgbClr val="FDF5E5"/>
                </a:solidFill>
                <a:latin typeface="Quattrocento Sans"/>
                <a:ea typeface="Quattrocento Sans"/>
                <a:cs typeface="Quattrocento Sans"/>
                <a:sym typeface="Quattrocento Sans"/>
              </a:rPr>
              <a:t>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14"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17" name="Google Shape;117;g349d2f170c4_2_4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20" name="Google Shape;120;g349d2f170c4_2_4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b="0" l="4799" r="49140" t="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b="6892" l="0" r="0" t="20480"/>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b="20019" l="8581" r="7122" t="18870"/>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600">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indent="0" lvl="0" marL="0" marR="0" rtl="0" algn="l">
              <a:lnSpc>
                <a:spcPct val="140000"/>
              </a:lnSpc>
              <a:spcBef>
                <a:spcPts val="0"/>
              </a:spcBef>
              <a:spcAft>
                <a:spcPts val="0"/>
              </a:spcAft>
              <a:buNone/>
            </a:pPr>
            <a:r>
              <a:t/>
            </a: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37"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40" name="Google Shape;140;p3"/>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43" name="Google Shape;143;p3"/>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b="0" l="4801" r="49139" t="0"/>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b="6891" l="0" r="0" t="20480"/>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b="20017" l="8581" r="7119" t="18873"/>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b="1" i="1" lang="en-US" sz="1900"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9000" u="none" cap="none" strike="noStrik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60"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63" name="Google Shape;163;p7"/>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66" name="Google Shape;166;p7"/>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68" name="Google Shape;168;p7"/>
          <p:cNvSpPr txBox="1"/>
          <p:nvPr/>
        </p:nvSpPr>
        <p:spPr>
          <a:xfrm>
            <a:off x="14113530" y="2407920"/>
            <a:ext cx="1745700" cy="215400"/>
          </a:xfrm>
          <a:prstGeom prst="rect">
            <a:avLst/>
          </a:prstGeom>
          <a:noFill/>
          <a:ln>
            <a:noFill/>
          </a:ln>
        </p:spPr>
        <p:txBody>
          <a:bodyPr anchorCtr="0" anchor="t" bIns="0" lIns="0" spcFirstLastPara="1" rIns="0" wrap="square" tIns="0">
            <a:spAutoFit/>
          </a:bodyPr>
          <a:lstStyle/>
          <a:p>
            <a:pPr indent="0" lvl="0" marL="0" marR="0" rtl="0" algn="ctr">
              <a:lnSpc>
                <a:spcPct val="147009"/>
              </a:lnSpc>
              <a:spcBef>
                <a:spcPts val="0"/>
              </a:spcBef>
              <a:spcAft>
                <a:spcPts val="0"/>
              </a:spcAft>
              <a:buNone/>
            </a:pPr>
            <a:r>
              <a:t/>
            </a:r>
            <a:endParaRPr/>
          </a:p>
        </p:txBody>
      </p:sp>
      <p:sp>
        <p:nvSpPr>
          <p:cNvPr id="169" name="Google Shape;169;p7"/>
          <p:cNvSpPr txBox="1"/>
          <p:nvPr/>
        </p:nvSpPr>
        <p:spPr>
          <a:xfrm>
            <a:off x="1028550" y="5055843"/>
            <a:ext cx="3364800" cy="1077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2800">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DataVine 12 </a:t>
            </a:r>
            <a:endParaRPr b="1" sz="2800">
              <a:solidFill>
                <a:srgbClr val="320909"/>
              </a:solidFill>
            </a:endParaRPr>
          </a:p>
          <a:p>
            <a:pPr indent="0" lvl="0" marL="0" marR="0" rtl="0" algn="ctr">
              <a:lnSpc>
                <a:spcPct val="120000"/>
              </a:lnSpc>
              <a:spcBef>
                <a:spcPts val="0"/>
              </a:spcBef>
              <a:spcAft>
                <a:spcPts val="0"/>
              </a:spcAft>
              <a:buNone/>
            </a:pPr>
            <a:r>
              <a:rPr b="1" lang="en-US" sz="2800">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anchorCtr="0" anchor="t" bIns="0" lIns="0" spcFirstLastPara="1" rIns="0" wrap="square" tIns="0">
            <a:spAutoFit/>
          </a:bodyPr>
          <a:lstStyle/>
          <a:p>
            <a:pPr indent="0" lvl="0" marL="0" marR="0" rtl="0" algn="ctr">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176" name="Google Shape;176;p7"/>
          <p:cNvSpPr txBox="1"/>
          <p:nvPr/>
        </p:nvSpPr>
        <p:spPr>
          <a:xfrm>
            <a:off x="1559586" y="7955073"/>
            <a:ext cx="23031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177" name="Google Shape;177;p7"/>
          <p:cNvSpPr txBox="1"/>
          <p:nvPr/>
        </p:nvSpPr>
        <p:spPr>
          <a:xfrm>
            <a:off x="5609132" y="1023781"/>
            <a:ext cx="7069736" cy="1236345"/>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b="0" i="0" lang="en-US" sz="7000" u="none" cap="none" strike="noStrik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rect b="b" l="l" r="r" t="t"/>
            <a:pathLst>
              <a:path extrusionOk="0" h="4114800" w="6548410">
                <a:moveTo>
                  <a:pt x="0" y="0"/>
                </a:moveTo>
                <a:lnTo>
                  <a:pt x="6548410" y="0"/>
                </a:lnTo>
                <a:lnTo>
                  <a:pt x="6548410" y="4114800"/>
                </a:lnTo>
                <a:lnTo>
                  <a:pt x="0" y="4114800"/>
                </a:lnTo>
                <a:lnTo>
                  <a:pt x="0" y="0"/>
                </a:lnTo>
                <a:close/>
              </a:path>
            </a:pathLst>
          </a:custGeom>
          <a:blipFill rotWithShape="1">
            <a:blip r:embed="rId3">
              <a:alphaModFix/>
            </a:blip>
            <a:stretch>
              <a:fillRect b="0" l="0" r="0" t="0"/>
            </a:stretch>
          </a:blipFill>
          <a:ln>
            <a:noFill/>
          </a:ln>
        </p:spPr>
      </p:sp>
      <p:sp>
        <p:nvSpPr>
          <p:cNvPr id="179" name="Google Shape;179;p7"/>
          <p:cNvSpPr txBox="1"/>
          <p:nvPr/>
        </p:nvSpPr>
        <p:spPr>
          <a:xfrm>
            <a:off x="5911383" y="7927184"/>
            <a:ext cx="64653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83" name="Shape 183"/>
        <p:cNvGrpSpPr/>
        <p:nvPr/>
      </p:nvGrpSpPr>
      <p:grpSpPr>
        <a:xfrm>
          <a:off x="0" y="0"/>
          <a:ext cx="0" cy="0"/>
          <a:chOff x="0" y="0"/>
          <a:chExt cx="0" cy="0"/>
        </a:xfrm>
      </p:grpSpPr>
      <p:sp>
        <p:nvSpPr>
          <p:cNvPr id="184" name="Google Shape;184;p5"/>
          <p:cNvSpPr/>
          <p:nvPr/>
        </p:nvSpPr>
        <p:spPr>
          <a:xfrm>
            <a:off x="7401938" y="1520235"/>
            <a:ext cx="10348358" cy="7523836"/>
          </a:xfrm>
          <a:custGeom>
            <a:rect b="b" l="l" r="r" t="t"/>
            <a:pathLst>
              <a:path extrusionOk="0" h="7523836" w="10348358">
                <a:moveTo>
                  <a:pt x="0" y="0"/>
                </a:moveTo>
                <a:lnTo>
                  <a:pt x="10348357" y="0"/>
                </a:lnTo>
                <a:lnTo>
                  <a:pt x="10348357" y="7523836"/>
                </a:lnTo>
                <a:lnTo>
                  <a:pt x="0" y="7523836"/>
                </a:lnTo>
                <a:lnTo>
                  <a:pt x="0" y="0"/>
                </a:lnTo>
                <a:close/>
              </a:path>
            </a:pathLst>
          </a:custGeom>
          <a:blipFill rotWithShape="1">
            <a:blip r:embed="rId3">
              <a:alphaModFix/>
            </a:blip>
            <a:stretch>
              <a:fillRect b="0" l="0" r="0" t="0"/>
            </a:stretch>
          </a:blipFill>
          <a:ln>
            <a:noFill/>
          </a:ln>
        </p:spPr>
      </p:sp>
      <p:sp>
        <p:nvSpPr>
          <p:cNvPr id="185" name="Google Shape;185;p5"/>
          <p:cNvSpPr txBox="1"/>
          <p:nvPr/>
        </p:nvSpPr>
        <p:spPr>
          <a:xfrm>
            <a:off x="1028700" y="1228325"/>
            <a:ext cx="8547600" cy="923400"/>
          </a:xfrm>
          <a:prstGeom prst="rect">
            <a:avLst/>
          </a:prstGeom>
          <a:noFill/>
          <a:ln>
            <a:noFill/>
          </a:ln>
        </p:spPr>
        <p:txBody>
          <a:bodyPr anchorCtr="0" anchor="t" bIns="0" lIns="0" spcFirstLastPara="1" rIns="0" wrap="square" tIns="0">
            <a:spAutoFit/>
          </a:bodyPr>
          <a:lstStyle/>
          <a:p>
            <a:pPr indent="0" lvl="0" marL="0" marR="0" rtl="0" algn="l">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88" name="Google Shape;188;p5"/>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191" name="Google Shape;191;p5"/>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rect b="b" l="l" r="r" t="t"/>
            <a:pathLst>
              <a:path extrusionOk="0" h="6246035" w="6326555">
                <a:moveTo>
                  <a:pt x="6326555" y="0"/>
                </a:moveTo>
                <a:lnTo>
                  <a:pt x="0" y="0"/>
                </a:lnTo>
                <a:lnTo>
                  <a:pt x="0" y="6246035"/>
                </a:lnTo>
                <a:lnTo>
                  <a:pt x="6326555" y="6246035"/>
                </a:lnTo>
                <a:lnTo>
                  <a:pt x="6326555" y="0"/>
                </a:lnTo>
                <a:close/>
              </a:path>
            </a:pathLst>
          </a:custGeom>
          <a:blipFill rotWithShape="1">
            <a:blip r:embed="rId4">
              <a:alphaModFix/>
            </a:blip>
            <a:stretch>
              <a:fillRect b="0" l="0" r="0" t="0"/>
            </a:stretch>
          </a:blipFill>
          <a:ln>
            <a:noFill/>
          </a:ln>
        </p:spPr>
      </p:sp>
      <p:sp>
        <p:nvSpPr>
          <p:cNvPr id="193" name="Google Shape;193;p5"/>
          <p:cNvSpPr txBox="1"/>
          <p:nvPr/>
        </p:nvSpPr>
        <p:spPr>
          <a:xfrm>
            <a:off x="590488" y="2483082"/>
            <a:ext cx="6170100" cy="2518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indent="0" lvl="0" marL="0" marR="0" rtl="0" algn="l">
              <a:lnSpc>
                <a:spcPct val="228000"/>
              </a:lnSpc>
              <a:spcBef>
                <a:spcPts val="0"/>
              </a:spcBef>
              <a:spcAft>
                <a:spcPts val="0"/>
              </a:spcAft>
              <a:buNone/>
            </a:pPr>
            <a:r>
              <a:t/>
            </a: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indent="0" lvl="0" marL="0" rtl="0" algn="l">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indent="0" lvl="0" marL="0" marR="0" rtl="0" algn="l">
              <a:lnSpc>
                <a:spcPct val="228000"/>
              </a:lnSpc>
              <a:spcBef>
                <a:spcPts val="1200"/>
              </a:spcBef>
              <a:spcAft>
                <a:spcPts val="0"/>
              </a:spcAft>
              <a:buNone/>
            </a:pPr>
            <a:r>
              <a:t/>
            </a: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198"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01" name="Google Shape;201;p8"/>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04" name="Google Shape;204;p8"/>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rect b="b" l="l" r="r" t="t"/>
            <a:pathLst>
              <a:path extrusionOk="0" h="3011188" w="3038813">
                <a:moveTo>
                  <a:pt x="0" y="0"/>
                </a:moveTo>
                <a:lnTo>
                  <a:pt x="3038814" y="0"/>
                </a:lnTo>
                <a:lnTo>
                  <a:pt x="3038814" y="3011188"/>
                </a:lnTo>
                <a:lnTo>
                  <a:pt x="0" y="3011188"/>
                </a:lnTo>
                <a:lnTo>
                  <a:pt x="0" y="0"/>
                </a:lnTo>
                <a:close/>
              </a:path>
            </a:pathLst>
          </a:custGeom>
          <a:blipFill rotWithShape="1">
            <a:blip r:embed="rId3">
              <a:alphaModFix/>
            </a:blip>
            <a:stretch>
              <a:fillRect b="0" l="0" r="0" t="0"/>
            </a:stretch>
          </a:blipFill>
          <a:ln>
            <a:noFill/>
          </a:ln>
        </p:spPr>
      </p:sp>
      <p:sp>
        <p:nvSpPr>
          <p:cNvPr id="206" name="Google Shape;206;p8"/>
          <p:cNvSpPr/>
          <p:nvPr/>
        </p:nvSpPr>
        <p:spPr>
          <a:xfrm>
            <a:off x="5427076"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7" name="Google Shape;207;p8"/>
          <p:cNvSpPr/>
          <p:nvPr/>
        </p:nvSpPr>
        <p:spPr>
          <a:xfrm>
            <a:off x="9706120"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8" name="Google Shape;208;p8"/>
          <p:cNvSpPr/>
          <p:nvPr/>
        </p:nvSpPr>
        <p:spPr>
          <a:xfrm>
            <a:off x="13869174"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09" name="Google Shape;209;p8"/>
          <p:cNvSpPr/>
          <p:nvPr/>
        </p:nvSpPr>
        <p:spPr>
          <a:xfrm>
            <a:off x="5994218" y="2905110"/>
            <a:ext cx="1477871" cy="2100333"/>
          </a:xfrm>
          <a:custGeom>
            <a:rect b="b" l="l" r="r" t="t"/>
            <a:pathLst>
              <a:path extrusionOk="0" h="2100333" w="1477871">
                <a:moveTo>
                  <a:pt x="0" y="0"/>
                </a:moveTo>
                <a:lnTo>
                  <a:pt x="1477870" y="0"/>
                </a:lnTo>
                <a:lnTo>
                  <a:pt x="1477870" y="2100333"/>
                </a:lnTo>
                <a:lnTo>
                  <a:pt x="0" y="2100333"/>
                </a:lnTo>
                <a:lnTo>
                  <a:pt x="0" y="0"/>
                </a:lnTo>
                <a:close/>
              </a:path>
            </a:pathLst>
          </a:custGeom>
          <a:blipFill rotWithShape="1">
            <a:blip r:embed="rId4">
              <a:alphaModFix/>
            </a:blip>
            <a:stretch>
              <a:fillRect b="0" l="0" r="0" t="0"/>
            </a:stretch>
          </a:blipFill>
          <a:ln>
            <a:noFill/>
          </a:ln>
        </p:spPr>
      </p:sp>
      <p:sp>
        <p:nvSpPr>
          <p:cNvPr id="210" name="Google Shape;210;p8"/>
          <p:cNvSpPr/>
          <p:nvPr/>
        </p:nvSpPr>
        <p:spPr>
          <a:xfrm>
            <a:off x="14976221" y="2905110"/>
            <a:ext cx="824719" cy="2180747"/>
          </a:xfrm>
          <a:custGeom>
            <a:rect b="b" l="l" r="r" t="t"/>
            <a:pathLst>
              <a:path extrusionOk="0" h="2180747" w="824719">
                <a:moveTo>
                  <a:pt x="0" y="0"/>
                </a:moveTo>
                <a:lnTo>
                  <a:pt x="824719" y="0"/>
                </a:lnTo>
                <a:lnTo>
                  <a:pt x="824719" y="2180747"/>
                </a:lnTo>
                <a:lnTo>
                  <a:pt x="0" y="2180747"/>
                </a:lnTo>
                <a:lnTo>
                  <a:pt x="0" y="0"/>
                </a:lnTo>
                <a:close/>
              </a:path>
            </a:pathLst>
          </a:custGeom>
          <a:blipFill rotWithShape="1">
            <a:blip r:embed="rId5">
              <a:alphaModFix/>
            </a:blip>
            <a:stretch>
              <a:fillRect b="0" l="0" r="0" t="0"/>
            </a:stretch>
          </a:blipFill>
          <a:ln>
            <a:noFill/>
          </a:ln>
        </p:spPr>
      </p:sp>
      <p:sp>
        <p:nvSpPr>
          <p:cNvPr id="211" name="Google Shape;211;p8"/>
          <p:cNvSpPr/>
          <p:nvPr/>
        </p:nvSpPr>
        <p:spPr>
          <a:xfrm>
            <a:off x="1435365" y="3137181"/>
            <a:ext cx="2928109" cy="1716604"/>
          </a:xfrm>
          <a:custGeom>
            <a:rect b="b" l="l" r="r" t="t"/>
            <a:pathLst>
              <a:path extrusionOk="0" h="1716604" w="2928109">
                <a:moveTo>
                  <a:pt x="0" y="0"/>
                </a:moveTo>
                <a:lnTo>
                  <a:pt x="2928109" y="0"/>
                </a:lnTo>
                <a:lnTo>
                  <a:pt x="2928109" y="1716604"/>
                </a:lnTo>
                <a:lnTo>
                  <a:pt x="0" y="1716604"/>
                </a:lnTo>
                <a:lnTo>
                  <a:pt x="0" y="0"/>
                </a:lnTo>
                <a:close/>
              </a:path>
            </a:pathLst>
          </a:custGeom>
          <a:blipFill rotWithShape="1">
            <a:blip r:embed="rId6">
              <a:alphaModFix/>
            </a:blip>
            <a:stretch>
              <a:fillRect b="0" l="0" r="0" t="0"/>
            </a:stretch>
          </a:blipFill>
          <a:ln>
            <a:noFill/>
          </a:ln>
        </p:spPr>
      </p:sp>
      <p:sp>
        <p:nvSpPr>
          <p:cNvPr id="212" name="Google Shape;212;p8"/>
          <p:cNvSpPr/>
          <p:nvPr/>
        </p:nvSpPr>
        <p:spPr>
          <a:xfrm>
            <a:off x="9768483" y="2825056"/>
            <a:ext cx="2507756" cy="2438724"/>
          </a:xfrm>
          <a:custGeom>
            <a:rect b="b" l="l" r="r" t="t"/>
            <a:pathLst>
              <a:path extrusionOk="0" h="2438724" w="2507756">
                <a:moveTo>
                  <a:pt x="0" y="0"/>
                </a:moveTo>
                <a:lnTo>
                  <a:pt x="2507756" y="0"/>
                </a:lnTo>
                <a:lnTo>
                  <a:pt x="2507756" y="2438724"/>
                </a:lnTo>
                <a:lnTo>
                  <a:pt x="0" y="2438724"/>
                </a:lnTo>
                <a:lnTo>
                  <a:pt x="0" y="0"/>
                </a:lnTo>
                <a:close/>
              </a:path>
            </a:pathLst>
          </a:custGeom>
          <a:blipFill rotWithShape="1">
            <a:blip r:embed="rId7">
              <a:alphaModFix/>
            </a:blip>
            <a:stretch>
              <a:fillRect b="-68725" l="0" r="0" t="0"/>
            </a:stretch>
          </a:blipFill>
          <a:ln>
            <a:noFill/>
          </a:ln>
        </p:spPr>
      </p:sp>
      <p:sp>
        <p:nvSpPr>
          <p:cNvPr id="213" name="Google Shape;213;p8"/>
          <p:cNvSpPr txBox="1"/>
          <p:nvPr/>
        </p:nvSpPr>
        <p:spPr>
          <a:xfrm>
            <a:off x="2606925" y="944775"/>
            <a:ext cx="12861600" cy="969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16" name="Google Shape;216;p8"/>
          <p:cNvSpPr txBox="1"/>
          <p:nvPr/>
        </p:nvSpPr>
        <p:spPr>
          <a:xfrm>
            <a:off x="1402925" y="6544525"/>
            <a:ext cx="3169200" cy="144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i="0" lang="en-US" sz="1800" u="none" cap="none" strike="noStrik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anchorCtr="0" anchor="t" bIns="0" lIns="0" spcFirstLastPara="1" rIns="0" wrap="square" tIns="0">
            <a:spAutoFit/>
          </a:bodyPr>
          <a:lstStyle/>
          <a:p>
            <a:pPr indent="0" lvl="0" marL="0" rtl="0" algn="ctr">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anchorCtr="0" anchor="t" bIns="0" lIns="0" spcFirstLastPara="1" rIns="0" wrap="square" tIns="0">
            <a:spAutoFit/>
          </a:bodyPr>
          <a:lstStyle/>
          <a:p>
            <a:pPr indent="0" lvl="0" marL="0" rtl="0" algn="ctr">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indent="0" lvl="0" marL="0" marR="0" rtl="0" algn="ctr">
              <a:lnSpc>
                <a:spcPct val="140000"/>
              </a:lnSpc>
              <a:spcBef>
                <a:spcPts val="0"/>
              </a:spcBef>
              <a:spcAft>
                <a:spcPts val="0"/>
              </a:spcAft>
              <a:buNone/>
            </a:pPr>
            <a:r>
              <a:t/>
            </a: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3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34" name="Google Shape;234;g349d2f170c4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37" name="Google Shape;237;g349d2f170c4_2_3"/>
            <p:cNvSpPr txBox="1"/>
            <p:nvPr/>
          </p:nvSpPr>
          <p:spPr>
            <a:xfrm>
              <a:off x="0" y="-38100"/>
              <a:ext cx="4981500" cy="507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rect b="b" l="l" r="r" t="t"/>
            <a:pathLst>
              <a:path extrusionOk="0" h="3011188" w="3038813">
                <a:moveTo>
                  <a:pt x="0" y="0"/>
                </a:moveTo>
                <a:lnTo>
                  <a:pt x="3038814" y="0"/>
                </a:lnTo>
                <a:lnTo>
                  <a:pt x="3038814" y="3011188"/>
                </a:lnTo>
                <a:lnTo>
                  <a:pt x="0" y="3011188"/>
                </a:lnTo>
                <a:lnTo>
                  <a:pt x="0" y="0"/>
                </a:lnTo>
                <a:close/>
              </a:path>
            </a:pathLst>
          </a:custGeom>
          <a:blipFill rotWithShape="1">
            <a:blip r:embed="rId3">
              <a:alphaModFix/>
            </a:blip>
            <a:stretch>
              <a:fillRect b="0" l="0" r="0" t="0"/>
            </a:stretch>
          </a:blipFill>
          <a:ln>
            <a:noFill/>
          </a:ln>
        </p:spPr>
      </p:sp>
      <p:sp>
        <p:nvSpPr>
          <p:cNvPr id="239" name="Google Shape;239;g349d2f170c4_2_3"/>
          <p:cNvSpPr/>
          <p:nvPr/>
        </p:nvSpPr>
        <p:spPr>
          <a:xfrm>
            <a:off x="5427076"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0" name="Google Shape;240;g349d2f170c4_2_3"/>
          <p:cNvSpPr/>
          <p:nvPr/>
        </p:nvSpPr>
        <p:spPr>
          <a:xfrm>
            <a:off x="9706120"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1" name="Google Shape;241;g349d2f170c4_2_3"/>
          <p:cNvSpPr/>
          <p:nvPr/>
        </p:nvSpPr>
        <p:spPr>
          <a:xfrm>
            <a:off x="13869174" y="2489889"/>
            <a:ext cx="3038813" cy="3011188"/>
          </a:xfrm>
          <a:custGeom>
            <a:rect b="b" l="l" r="r" t="t"/>
            <a:pathLst>
              <a:path extrusionOk="0" h="3011188" w="3038813">
                <a:moveTo>
                  <a:pt x="0" y="0"/>
                </a:moveTo>
                <a:lnTo>
                  <a:pt x="3038813" y="0"/>
                </a:lnTo>
                <a:lnTo>
                  <a:pt x="3038813" y="3011188"/>
                </a:lnTo>
                <a:lnTo>
                  <a:pt x="0" y="3011188"/>
                </a:lnTo>
                <a:lnTo>
                  <a:pt x="0" y="0"/>
                </a:lnTo>
                <a:close/>
              </a:path>
            </a:pathLst>
          </a:custGeom>
          <a:blipFill rotWithShape="1">
            <a:blip r:embed="rId3">
              <a:alphaModFix/>
            </a:blip>
            <a:stretch>
              <a:fillRect b="0" l="0" r="0" t="0"/>
            </a:stretch>
          </a:blipFill>
          <a:ln>
            <a:noFill/>
          </a:ln>
        </p:spPr>
      </p:sp>
      <p:sp>
        <p:nvSpPr>
          <p:cNvPr id="242" name="Google Shape;242;g349d2f170c4_2_3"/>
          <p:cNvSpPr/>
          <p:nvPr/>
        </p:nvSpPr>
        <p:spPr>
          <a:xfrm>
            <a:off x="5994218" y="2905110"/>
            <a:ext cx="1477871" cy="2100333"/>
          </a:xfrm>
          <a:custGeom>
            <a:rect b="b" l="l" r="r" t="t"/>
            <a:pathLst>
              <a:path extrusionOk="0" h="2100333" w="1477871">
                <a:moveTo>
                  <a:pt x="0" y="0"/>
                </a:moveTo>
                <a:lnTo>
                  <a:pt x="1477870" y="0"/>
                </a:lnTo>
                <a:lnTo>
                  <a:pt x="1477870" y="2100333"/>
                </a:lnTo>
                <a:lnTo>
                  <a:pt x="0" y="2100333"/>
                </a:lnTo>
                <a:lnTo>
                  <a:pt x="0" y="0"/>
                </a:lnTo>
                <a:close/>
              </a:path>
            </a:pathLst>
          </a:custGeom>
          <a:blipFill rotWithShape="1">
            <a:blip r:embed="rId4">
              <a:alphaModFix/>
            </a:blip>
            <a:stretch>
              <a:fillRect b="0" l="0" r="0" t="0"/>
            </a:stretch>
          </a:blipFill>
          <a:ln>
            <a:noFill/>
          </a:ln>
        </p:spPr>
      </p:sp>
      <p:sp>
        <p:nvSpPr>
          <p:cNvPr id="243" name="Google Shape;243;g349d2f170c4_2_3"/>
          <p:cNvSpPr/>
          <p:nvPr/>
        </p:nvSpPr>
        <p:spPr>
          <a:xfrm>
            <a:off x="14976221" y="2905110"/>
            <a:ext cx="824719" cy="2180747"/>
          </a:xfrm>
          <a:custGeom>
            <a:rect b="b" l="l" r="r" t="t"/>
            <a:pathLst>
              <a:path extrusionOk="0" h="2180747" w="824719">
                <a:moveTo>
                  <a:pt x="0" y="0"/>
                </a:moveTo>
                <a:lnTo>
                  <a:pt x="824719" y="0"/>
                </a:lnTo>
                <a:lnTo>
                  <a:pt x="824719" y="2180747"/>
                </a:lnTo>
                <a:lnTo>
                  <a:pt x="0" y="2180747"/>
                </a:lnTo>
                <a:lnTo>
                  <a:pt x="0" y="0"/>
                </a:lnTo>
                <a:close/>
              </a:path>
            </a:pathLst>
          </a:custGeom>
          <a:blipFill rotWithShape="1">
            <a:blip r:embed="rId5">
              <a:alphaModFix/>
            </a:blip>
            <a:stretch>
              <a:fillRect b="0" l="0" r="0" t="0"/>
            </a:stretch>
          </a:blipFill>
          <a:ln>
            <a:noFill/>
          </a:ln>
        </p:spPr>
      </p:sp>
      <p:sp>
        <p:nvSpPr>
          <p:cNvPr id="244" name="Google Shape;244;g349d2f170c4_2_3"/>
          <p:cNvSpPr/>
          <p:nvPr/>
        </p:nvSpPr>
        <p:spPr>
          <a:xfrm>
            <a:off x="1435365" y="3137181"/>
            <a:ext cx="2928109" cy="1716604"/>
          </a:xfrm>
          <a:custGeom>
            <a:rect b="b" l="l" r="r" t="t"/>
            <a:pathLst>
              <a:path extrusionOk="0" h="1716604" w="2928109">
                <a:moveTo>
                  <a:pt x="0" y="0"/>
                </a:moveTo>
                <a:lnTo>
                  <a:pt x="2928109" y="0"/>
                </a:lnTo>
                <a:lnTo>
                  <a:pt x="2928109" y="1716604"/>
                </a:lnTo>
                <a:lnTo>
                  <a:pt x="0" y="1716604"/>
                </a:lnTo>
                <a:lnTo>
                  <a:pt x="0" y="0"/>
                </a:lnTo>
                <a:close/>
              </a:path>
            </a:pathLst>
          </a:custGeom>
          <a:blipFill rotWithShape="1">
            <a:blip r:embed="rId6">
              <a:alphaModFix/>
            </a:blip>
            <a:stretch>
              <a:fillRect b="0" l="0" r="0" t="0"/>
            </a:stretch>
          </a:blipFill>
          <a:ln>
            <a:noFill/>
          </a:ln>
        </p:spPr>
      </p:sp>
      <p:sp>
        <p:nvSpPr>
          <p:cNvPr id="245" name="Google Shape;245;g349d2f170c4_2_3"/>
          <p:cNvSpPr/>
          <p:nvPr/>
        </p:nvSpPr>
        <p:spPr>
          <a:xfrm>
            <a:off x="9768483" y="2825056"/>
            <a:ext cx="2507756" cy="2438724"/>
          </a:xfrm>
          <a:custGeom>
            <a:rect b="b" l="l" r="r" t="t"/>
            <a:pathLst>
              <a:path extrusionOk="0" h="2438724" w="2507756">
                <a:moveTo>
                  <a:pt x="0" y="0"/>
                </a:moveTo>
                <a:lnTo>
                  <a:pt x="2507756" y="0"/>
                </a:lnTo>
                <a:lnTo>
                  <a:pt x="2507756" y="2438724"/>
                </a:lnTo>
                <a:lnTo>
                  <a:pt x="0" y="2438724"/>
                </a:lnTo>
                <a:lnTo>
                  <a:pt x="0" y="0"/>
                </a:lnTo>
                <a:close/>
              </a:path>
            </a:pathLst>
          </a:custGeom>
          <a:blipFill rotWithShape="1">
            <a:blip r:embed="rId7">
              <a:alphaModFix/>
            </a:blip>
            <a:stretch>
              <a:fillRect b="-68727" l="0" r="0" t="0"/>
            </a:stretch>
          </a:blipFill>
          <a:ln>
            <a:noFill/>
          </a:ln>
        </p:spPr>
      </p:sp>
      <p:sp>
        <p:nvSpPr>
          <p:cNvPr id="246" name="Google Shape;246;g349d2f170c4_2_3"/>
          <p:cNvSpPr txBox="1"/>
          <p:nvPr/>
        </p:nvSpPr>
        <p:spPr>
          <a:xfrm>
            <a:off x="2606925" y="944775"/>
            <a:ext cx="12861600" cy="9696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49" name="Google Shape;249;g349d2f170c4_2_3"/>
          <p:cNvSpPr txBox="1"/>
          <p:nvPr/>
        </p:nvSpPr>
        <p:spPr>
          <a:xfrm>
            <a:off x="1314825" y="6351625"/>
            <a:ext cx="3169200" cy="180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800">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indent="0" lvl="0" marL="0" rtl="0" algn="ctr">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t/>
            </a:r>
            <a:endParaRPr sz="1800">
              <a:solidFill>
                <a:schemeClr val="dk1"/>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Clr>
                <a:schemeClr val="dk1"/>
              </a:buClr>
              <a:buSzPts val="1100"/>
              <a:buFont typeface="Arial"/>
              <a:buNone/>
            </a:pPr>
            <a:r>
              <a:rPr i="1" lang="en-US" sz="1800">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4F0"/>
        </a:solidFill>
      </p:bgPr>
    </p:bg>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b="0" l="32118" r="12013" t="0"/>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68" name="Google Shape;268;p6"/>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rect b="b" l="l" r="r" t="t"/>
              <a:pathLst>
                <a:path extrusionOk="0" h="12543" w="4981647">
                  <a:moveTo>
                    <a:pt x="0" y="0"/>
                  </a:moveTo>
                  <a:lnTo>
                    <a:pt x="4981647" y="0"/>
                  </a:lnTo>
                  <a:lnTo>
                    <a:pt x="4981647" y="12543"/>
                  </a:lnTo>
                  <a:lnTo>
                    <a:pt x="0" y="12543"/>
                  </a:lnTo>
                  <a:close/>
                </a:path>
              </a:pathLst>
            </a:custGeom>
            <a:solidFill>
              <a:srgbClr val="923030"/>
            </a:solidFill>
            <a:ln>
              <a:noFill/>
            </a:ln>
          </p:spPr>
        </p:sp>
        <p:sp>
          <p:nvSpPr>
            <p:cNvPr id="271" name="Google Shape;271;p6"/>
            <p:cNvSpPr txBox="1"/>
            <p:nvPr/>
          </p:nvSpPr>
          <p:spPr>
            <a:xfrm>
              <a:off x="0" y="-38100"/>
              <a:ext cx="4981647" cy="5064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anchorCtr="0" anchor="t" bIns="0" lIns="0" spcFirstLastPara="1" rIns="0" wrap="square" tIns="0">
            <a:spAutoFit/>
          </a:bodyPr>
          <a:lstStyle/>
          <a:p>
            <a:pPr indent="0" lvl="0" marL="0" marR="0" rtl="0" algn="ctr">
              <a:lnSpc>
                <a:spcPct val="147000"/>
              </a:lnSpc>
              <a:spcBef>
                <a:spcPts val="0"/>
              </a:spcBef>
              <a:spcAft>
                <a:spcPts val="0"/>
              </a:spcAft>
              <a:buNone/>
            </a:pPr>
            <a:r>
              <a:rPr i="1" lang="en-US" sz="3200">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indent="0" lvl="0" marL="0" marR="0" rtl="0" algn="ctr">
              <a:lnSpc>
                <a:spcPct val="147000"/>
              </a:lnSpc>
              <a:spcBef>
                <a:spcPts val="0"/>
              </a:spcBef>
              <a:spcAft>
                <a:spcPts val="0"/>
              </a:spcAft>
              <a:buNone/>
            </a:pPr>
            <a:r>
              <a:t/>
            </a: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a:p>
        </p:txBody>
      </p:sp>
      <p:sp>
        <p:nvSpPr>
          <p:cNvPr id="274" name="Google Shape;274;p6"/>
          <p:cNvSpPr txBox="1"/>
          <p:nvPr/>
        </p:nvSpPr>
        <p:spPr>
          <a:xfrm>
            <a:off x="9345249" y="8063963"/>
            <a:ext cx="30645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t/>
            </a:r>
            <a:endParaRPr/>
          </a:p>
        </p:txBody>
      </p:sp>
      <p:sp>
        <p:nvSpPr>
          <p:cNvPr id="275" name="Google Shape;275;p6"/>
          <p:cNvSpPr txBox="1"/>
          <p:nvPr/>
        </p:nvSpPr>
        <p:spPr>
          <a:xfrm>
            <a:off x="9717525" y="3236450"/>
            <a:ext cx="7345500" cy="2592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1000"/>
              </a:spcBef>
              <a:spcAft>
                <a:spcPts val="0"/>
              </a:spcAft>
              <a:buClr>
                <a:schemeClr val="dk1"/>
              </a:buClr>
              <a:buSzPts val="1100"/>
              <a:buFont typeface="Arial"/>
              <a:buNone/>
            </a:pPr>
            <a:r>
              <a:t/>
            </a:r>
            <a:endParaRPr sz="2500">
              <a:solidFill>
                <a:schemeClr val="dk1"/>
              </a:solidFill>
              <a:latin typeface="Quattrocento Sans"/>
              <a:ea typeface="Quattrocento Sans"/>
              <a:cs typeface="Quattrocento Sans"/>
              <a:sym typeface="Quattrocento Sans"/>
            </a:endParaRPr>
          </a:p>
          <a:p>
            <a:pPr indent="0" lvl="0" marL="457200" rtl="0" algn="l">
              <a:lnSpc>
                <a:spcPct val="90000"/>
              </a:lnSpc>
              <a:spcBef>
                <a:spcPts val="10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Classification: Low, Medium, High quality</a:t>
            </a:r>
            <a:endParaRPr sz="2500">
              <a:solidFill>
                <a:schemeClr val="dk1"/>
              </a:solidFill>
              <a:latin typeface="Quattrocento Sans"/>
              <a:ea typeface="Quattrocento Sans"/>
              <a:cs typeface="Quattrocento Sans"/>
              <a:sym typeface="Quattrocento Sans"/>
            </a:endParaRPr>
          </a:p>
          <a:p>
            <a:pPr indent="0" lvl="0" marL="457200" rtl="0" algn="l">
              <a:lnSpc>
                <a:spcPct val="90000"/>
              </a:lnSpc>
              <a:spcBef>
                <a:spcPts val="10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Dataset: Merged Red and White Wines</a:t>
            </a:r>
            <a:endParaRPr sz="2500">
              <a:solidFill>
                <a:schemeClr val="dk1"/>
              </a:solidFill>
              <a:latin typeface="Quattrocento Sans"/>
              <a:ea typeface="Quattrocento Sans"/>
              <a:cs typeface="Quattrocento Sans"/>
              <a:sym typeface="Quattrocento Sans"/>
            </a:endParaRPr>
          </a:p>
          <a:p>
            <a:pPr indent="0" lvl="0" marL="457200" rtl="0" algn="l">
              <a:lnSpc>
                <a:spcPct val="90000"/>
              </a:lnSpc>
              <a:spcBef>
                <a:spcPts val="10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Tools: Python, Spark SQL, Scikit-learn</a:t>
            </a:r>
            <a:endParaRPr sz="2500">
              <a:solidFill>
                <a:schemeClr val="dk1"/>
              </a:solidFill>
              <a:latin typeface="Quattrocento Sans"/>
              <a:ea typeface="Quattrocento Sans"/>
              <a:cs typeface="Quattrocento Sans"/>
              <a:sym typeface="Quattrocento Sans"/>
            </a:endParaRPr>
          </a:p>
          <a:p>
            <a:pPr indent="0" lvl="0" marL="457200" marR="0" rtl="0" algn="ctr">
              <a:lnSpc>
                <a:spcPct val="140000"/>
              </a:lnSpc>
              <a:spcBef>
                <a:spcPts val="0"/>
              </a:spcBef>
              <a:spcAft>
                <a:spcPts val="0"/>
              </a:spcAft>
              <a:buNone/>
            </a:pPr>
            <a:r>
              <a:t/>
            </a:r>
            <a:endParaRPr sz="2100">
              <a:solidFill>
                <a:srgbClr val="320909"/>
              </a:solidFill>
            </a:endParaRPr>
          </a:p>
          <a:p>
            <a:pPr indent="0" lvl="0" marL="0" marR="0" rtl="0" algn="ctr">
              <a:lnSpc>
                <a:spcPct val="140000"/>
              </a:lnSpc>
              <a:spcBef>
                <a:spcPts val="0"/>
              </a:spcBef>
              <a:spcAft>
                <a:spcPts val="0"/>
              </a:spcAft>
              <a:buNone/>
            </a:pPr>
            <a:r>
              <a:t/>
            </a:r>
            <a:endParaRPr/>
          </a:p>
        </p:txBody>
      </p:sp>
      <p:sp>
        <p:nvSpPr>
          <p:cNvPr id="276" name="Google Shape;276;p6"/>
          <p:cNvSpPr/>
          <p:nvPr/>
        </p:nvSpPr>
        <p:spPr>
          <a:xfrm>
            <a:off x="13544626" y="5676866"/>
            <a:ext cx="4743272" cy="4205471"/>
          </a:xfrm>
          <a:custGeom>
            <a:rect b="b" l="l" r="r" t="t"/>
            <a:pathLst>
              <a:path extrusionOk="0" h="4205471" w="4743272">
                <a:moveTo>
                  <a:pt x="0" y="0"/>
                </a:moveTo>
                <a:lnTo>
                  <a:pt x="4743272" y="0"/>
                </a:lnTo>
                <a:lnTo>
                  <a:pt x="4743272" y="4205471"/>
                </a:lnTo>
                <a:lnTo>
                  <a:pt x="0" y="4205471"/>
                </a:lnTo>
                <a:lnTo>
                  <a:pt x="0" y="0"/>
                </a:lnTo>
                <a:close/>
              </a:path>
            </a:pathLst>
          </a:custGeom>
          <a:blipFill rotWithShape="1">
            <a:blip r:embed="rId4">
              <a:alphaModFix/>
            </a:blip>
            <a:stretch>
              <a:fillRect b="-55738"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